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  <p:sldId id="405" r:id="rId157"/>
    <p:sldId id="406" r:id="rId158"/>
    <p:sldId id="407" r:id="rId159"/>
    <p:sldId id="408" r:id="rId160"/>
    <p:sldId id="409" r:id="rId161"/>
    <p:sldId id="410" r:id="rId162"/>
    <p:sldId id="411" r:id="rId163"/>
    <p:sldId id="412" r:id="rId164"/>
    <p:sldId id="413" r:id="rId165"/>
    <p:sldId id="414" r:id="rId166"/>
    <p:sldId id="415" r:id="rId167"/>
    <p:sldId id="416" r:id="rId168"/>
    <p:sldId id="417" r:id="rId169"/>
    <p:sldId id="418" r:id="rId170"/>
    <p:sldId id="419" r:id="rId171"/>
    <p:sldId id="420" r:id="rId172"/>
    <p:sldId id="421" r:id="rId173"/>
    <p:sldId id="422" r:id="rId174"/>
    <p:sldId id="423" r:id="rId175"/>
    <p:sldId id="424" r:id="rId176"/>
    <p:sldId id="425" r:id="rId177"/>
    <p:sldId id="426" r:id="rId178"/>
    <p:sldId id="427" r:id="rId179"/>
    <p:sldId id="428" r:id="rId180"/>
    <p:sldId id="429" r:id="rId181"/>
    <p:sldId id="430" r:id="rId182"/>
    <p:sldId id="431" r:id="rId183"/>
    <p:sldId id="432" r:id="rId184"/>
    <p:sldId id="433" r:id="rId185"/>
    <p:sldId id="434" r:id="rId186"/>
    <p:sldId id="435" r:id="rId187"/>
    <p:sldId id="436" r:id="rId188"/>
    <p:sldId id="437" r:id="rId189"/>
    <p:sldId id="438" r:id="rId190"/>
    <p:sldId id="439" r:id="rId191"/>
    <p:sldId id="440" r:id="rId192"/>
    <p:sldId id="441" r:id="rId193"/>
    <p:sldId id="442" r:id="rId194"/>
    <p:sldId id="443" r:id="rId195"/>
    <p:sldId id="444" r:id="rId196"/>
    <p:sldId id="445" r:id="rId197"/>
    <p:sldId id="446" r:id="rId198"/>
    <p:sldId id="447" r:id="rId199"/>
    <p:sldId id="448" r:id="rId200"/>
    <p:sldId id="449" r:id="rId201"/>
    <p:sldId id="450" r:id="rId202"/>
    <p:sldId id="451" r:id="rId203"/>
    <p:sldId id="452" r:id="rId204"/>
    <p:sldId id="453" r:id="rId205"/>
    <p:sldId id="454" r:id="rId206"/>
    <p:sldId id="455" r:id="rId207"/>
    <p:sldId id="456" r:id="rId208"/>
    <p:sldId id="457" r:id="rId209"/>
    <p:sldId id="458" r:id="rId210"/>
    <p:sldId id="459" r:id="rId211"/>
    <p:sldId id="460" r:id="rId212"/>
    <p:sldId id="461" r:id="rId213"/>
    <p:sldId id="462" r:id="rId214"/>
    <p:sldId id="463" r:id="rId215"/>
    <p:sldId id="464" r:id="rId216"/>
    <p:sldId id="465" r:id="rId217"/>
    <p:sldId id="466" r:id="rId218"/>
    <p:sldId id="467" r:id="rId219"/>
    <p:sldId id="468" r:id="rId220"/>
    <p:sldId id="469" r:id="rId221"/>
    <p:sldId id="470" r:id="rId222"/>
    <p:sldId id="471" r:id="rId223"/>
    <p:sldId id="472" r:id="rId224"/>
    <p:sldId id="473" r:id="rId225"/>
    <p:sldId id="474" r:id="rId226"/>
    <p:sldId id="475" r:id="rId227"/>
    <p:sldId id="476" r:id="rId228"/>
    <p:sldId id="477" r:id="rId229"/>
    <p:sldId id="478" r:id="rId230"/>
    <p:sldId id="479" r:id="rId231"/>
    <p:sldId id="480" r:id="rId232"/>
    <p:sldId id="481" r:id="rId233"/>
    <p:sldId id="482" r:id="rId234"/>
    <p:sldId id="483" r:id="rId235"/>
    <p:sldId id="484" r:id="rId236"/>
    <p:sldId id="485" r:id="rId237"/>
    <p:sldId id="486" r:id="rId238"/>
    <p:sldId id="487" r:id="rId239"/>
    <p:sldId id="488" r:id="rId240"/>
    <p:sldId id="489" r:id="rId241"/>
    <p:sldId id="490" r:id="rId242"/>
    <p:sldId id="491" r:id="rId243"/>
    <p:sldId id="492" r:id="rId244"/>
    <p:sldId id="493" r:id="rId245"/>
    <p:sldId id="494" r:id="rId246"/>
    <p:sldId id="495" r:id="rId247"/>
    <p:sldId id="496" r:id="rId248"/>
    <p:sldId id="497" r:id="rId249"/>
    <p:sldId id="498" r:id="rId250"/>
    <p:sldId id="499" r:id="rId251"/>
    <p:sldId id="500" r:id="rId252"/>
    <p:sldId id="501" r:id="rId253"/>
    <p:sldId id="502" r:id="rId254"/>
    <p:sldId id="503" r:id="rId255"/>
    <p:sldId id="504" r:id="rId256"/>
    <p:sldId id="505" r:id="rId257"/>
    <p:sldId id="506" r:id="rId258"/>
    <p:sldId id="507" r:id="rId259"/>
    <p:sldId id="508" r:id="rId260"/>
    <p:sldId id="509" r:id="rId261"/>
    <p:sldId id="510" r:id="rId262"/>
    <p:sldId id="511" r:id="rId263"/>
    <p:sldId id="512" r:id="rId264"/>
    <p:sldId id="513" r:id="rId265"/>
    <p:sldId id="514" r:id="rId266"/>
    <p:sldId id="515" r:id="rId267"/>
    <p:sldId id="516" r:id="rId268"/>
    <p:sldId id="517" r:id="rId269"/>
    <p:sldId id="518" r:id="rId270"/>
    <p:sldId id="519" r:id="rId271"/>
    <p:sldId id="520" r:id="rId272"/>
    <p:sldId id="521" r:id="rId273"/>
    <p:sldId id="522" r:id="rId274"/>
    <p:sldId id="523" r:id="rId275"/>
    <p:sldId id="524" r:id="rId276"/>
    <p:sldId id="525" r:id="rId277"/>
    <p:sldId id="526" r:id="rId278"/>
    <p:sldId id="527" r:id="rId279"/>
    <p:sldId id="528" r:id="rId280"/>
    <p:sldId id="529" r:id="rId281"/>
    <p:sldId id="530" r:id="rId282"/>
    <p:sldId id="531" r:id="rId283"/>
    <p:sldId id="532" r:id="rId284"/>
    <p:sldId id="533" r:id="rId285"/>
    <p:sldId id="534" r:id="rId286"/>
    <p:sldId id="535" r:id="rId287"/>
    <p:sldId id="536" r:id="rId288"/>
    <p:sldId id="537" r:id="rId289"/>
    <p:sldId id="538" r:id="rId290"/>
    <p:sldId id="539" r:id="rId291"/>
    <p:sldId id="540" r:id="rId292"/>
    <p:sldId id="541" r:id="rId293"/>
    <p:sldId id="542" r:id="rId294"/>
    <p:sldId id="543" r:id="rId295"/>
    <p:sldId id="544" r:id="rId296"/>
    <p:sldId id="545" r:id="rId297"/>
    <p:sldId id="546" r:id="rId298"/>
    <p:sldId id="547" r:id="rId299"/>
    <p:sldId id="548" r:id="rId300"/>
    <p:sldId id="549" r:id="rId301"/>
    <p:sldId id="550" r:id="rId302"/>
    <p:sldId id="551" r:id="rId303"/>
    <p:sldId id="552" r:id="rId304"/>
    <p:sldId id="553" r:id="rId305"/>
    <p:sldId id="554" r:id="rId306"/>
    <p:sldId id="555" r:id="rId307"/>
    <p:sldId id="556" r:id="rId308"/>
    <p:sldId id="557" r:id="rId309"/>
    <p:sldId id="558" r:id="rId310"/>
    <p:sldId id="559" r:id="rId311"/>
    <p:sldId id="560" r:id="rId312"/>
    <p:sldId id="561" r:id="rId313"/>
    <p:sldId id="562" r:id="rId314"/>
    <p:sldId id="563" r:id="rId315"/>
    <p:sldId id="564" r:id="rId316"/>
    <p:sldId id="565" r:id="rId317"/>
    <p:sldId id="566" r:id="rId318"/>
    <p:sldId id="567" r:id="rId319"/>
    <p:sldId id="568" r:id="rId320"/>
    <p:sldId id="569" r:id="rId321"/>
    <p:sldId id="570" r:id="rId322"/>
    <p:sldId id="571" r:id="rId323"/>
    <p:sldId id="572" r:id="rId324"/>
    <p:sldId id="573" r:id="rId325"/>
    <p:sldId id="574" r:id="rId326"/>
    <p:sldId id="575" r:id="rId327"/>
    <p:sldId id="576" r:id="rId328"/>
    <p:sldId id="577" r:id="rId329"/>
    <p:sldId id="578" r:id="rId330"/>
    <p:sldId id="579" r:id="rId331"/>
    <p:sldId id="580" r:id="rId332"/>
    <p:sldId id="581" r:id="rId333"/>
    <p:sldId id="582" r:id="rId334"/>
    <p:sldId id="583" r:id="rId335"/>
    <p:sldId id="584" r:id="rId336"/>
    <p:sldId id="585" r:id="rId337"/>
    <p:sldId id="586" r:id="rId338"/>
    <p:sldId id="587" r:id="rId339"/>
    <p:sldId id="588" r:id="rId340"/>
    <p:sldId id="589" r:id="rId341"/>
    <p:sldId id="590" r:id="rId342"/>
    <p:sldId id="591" r:id="rId343"/>
    <p:sldId id="592" r:id="rId344"/>
    <p:sldId id="593" r:id="rId345"/>
    <p:sldId id="594" r:id="rId346"/>
    <p:sldId id="595" r:id="rId347"/>
    <p:sldId id="596" r:id="rId348"/>
    <p:sldId id="597" r:id="rId349"/>
    <p:sldId id="598" r:id="rId350"/>
    <p:sldId id="599" r:id="rId351"/>
    <p:sldId id="600" r:id="rId352"/>
    <p:sldId id="601" r:id="rId353"/>
    <p:sldId id="602" r:id="rId354"/>
    <p:sldId id="603" r:id="rId355"/>
    <p:sldId id="604" r:id="rId356"/>
    <p:sldId id="605" r:id="rId357"/>
    <p:sldId id="606" r:id="rId358"/>
    <p:sldId id="607" r:id="rId359"/>
    <p:sldId id="608" r:id="rId360"/>
    <p:sldId id="609" r:id="rId361"/>
    <p:sldId id="610" r:id="rId362"/>
    <p:sldId id="611" r:id="rId363"/>
    <p:sldId id="612" r:id="rId364"/>
    <p:sldId id="613" r:id="rId365"/>
    <p:sldId id="614" r:id="rId36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Relationship Id="rId147" Type="http://schemas.openxmlformats.org/officeDocument/2006/relationships/slide" Target="slides/slide140.xml"/><Relationship Id="rId148" Type="http://schemas.openxmlformats.org/officeDocument/2006/relationships/slide" Target="slides/slide141.xml"/><Relationship Id="rId149" Type="http://schemas.openxmlformats.org/officeDocument/2006/relationships/slide" Target="slides/slide142.xml"/><Relationship Id="rId150" Type="http://schemas.openxmlformats.org/officeDocument/2006/relationships/slide" Target="slides/slide143.xml"/><Relationship Id="rId151" Type="http://schemas.openxmlformats.org/officeDocument/2006/relationships/slide" Target="slides/slide144.xml"/><Relationship Id="rId152" Type="http://schemas.openxmlformats.org/officeDocument/2006/relationships/slide" Target="slides/slide145.xml"/><Relationship Id="rId153" Type="http://schemas.openxmlformats.org/officeDocument/2006/relationships/slide" Target="slides/slide146.xml"/><Relationship Id="rId154" Type="http://schemas.openxmlformats.org/officeDocument/2006/relationships/slide" Target="slides/slide147.xml"/><Relationship Id="rId155" Type="http://schemas.openxmlformats.org/officeDocument/2006/relationships/slide" Target="slides/slide148.xml"/><Relationship Id="rId156" Type="http://schemas.openxmlformats.org/officeDocument/2006/relationships/slide" Target="slides/slide149.xml"/><Relationship Id="rId157" Type="http://schemas.openxmlformats.org/officeDocument/2006/relationships/slide" Target="slides/slide150.xml"/><Relationship Id="rId158" Type="http://schemas.openxmlformats.org/officeDocument/2006/relationships/slide" Target="slides/slide151.xml"/><Relationship Id="rId159" Type="http://schemas.openxmlformats.org/officeDocument/2006/relationships/slide" Target="slides/slide152.xml"/><Relationship Id="rId160" Type="http://schemas.openxmlformats.org/officeDocument/2006/relationships/slide" Target="slides/slide153.xml"/><Relationship Id="rId161" Type="http://schemas.openxmlformats.org/officeDocument/2006/relationships/slide" Target="slides/slide154.xml"/><Relationship Id="rId162" Type="http://schemas.openxmlformats.org/officeDocument/2006/relationships/slide" Target="slides/slide155.xml"/><Relationship Id="rId163" Type="http://schemas.openxmlformats.org/officeDocument/2006/relationships/slide" Target="slides/slide156.xml"/><Relationship Id="rId164" Type="http://schemas.openxmlformats.org/officeDocument/2006/relationships/slide" Target="slides/slide157.xml"/><Relationship Id="rId165" Type="http://schemas.openxmlformats.org/officeDocument/2006/relationships/slide" Target="slides/slide158.xml"/><Relationship Id="rId166" Type="http://schemas.openxmlformats.org/officeDocument/2006/relationships/slide" Target="slides/slide159.xml"/><Relationship Id="rId167" Type="http://schemas.openxmlformats.org/officeDocument/2006/relationships/slide" Target="slides/slide160.xml"/><Relationship Id="rId168" Type="http://schemas.openxmlformats.org/officeDocument/2006/relationships/slide" Target="slides/slide161.xml"/><Relationship Id="rId169" Type="http://schemas.openxmlformats.org/officeDocument/2006/relationships/slide" Target="slides/slide162.xml"/><Relationship Id="rId170" Type="http://schemas.openxmlformats.org/officeDocument/2006/relationships/slide" Target="slides/slide163.xml"/><Relationship Id="rId171" Type="http://schemas.openxmlformats.org/officeDocument/2006/relationships/slide" Target="slides/slide164.xml"/><Relationship Id="rId172" Type="http://schemas.openxmlformats.org/officeDocument/2006/relationships/slide" Target="slides/slide165.xml"/><Relationship Id="rId173" Type="http://schemas.openxmlformats.org/officeDocument/2006/relationships/slide" Target="slides/slide166.xml"/><Relationship Id="rId174" Type="http://schemas.openxmlformats.org/officeDocument/2006/relationships/slide" Target="slides/slide167.xml"/><Relationship Id="rId175" Type="http://schemas.openxmlformats.org/officeDocument/2006/relationships/slide" Target="slides/slide168.xml"/><Relationship Id="rId176" Type="http://schemas.openxmlformats.org/officeDocument/2006/relationships/slide" Target="slides/slide169.xml"/><Relationship Id="rId177" Type="http://schemas.openxmlformats.org/officeDocument/2006/relationships/slide" Target="slides/slide170.xml"/><Relationship Id="rId178" Type="http://schemas.openxmlformats.org/officeDocument/2006/relationships/slide" Target="slides/slide171.xml"/><Relationship Id="rId179" Type="http://schemas.openxmlformats.org/officeDocument/2006/relationships/slide" Target="slides/slide172.xml"/><Relationship Id="rId180" Type="http://schemas.openxmlformats.org/officeDocument/2006/relationships/slide" Target="slides/slide173.xml"/><Relationship Id="rId181" Type="http://schemas.openxmlformats.org/officeDocument/2006/relationships/slide" Target="slides/slide174.xml"/><Relationship Id="rId182" Type="http://schemas.openxmlformats.org/officeDocument/2006/relationships/slide" Target="slides/slide175.xml"/><Relationship Id="rId183" Type="http://schemas.openxmlformats.org/officeDocument/2006/relationships/slide" Target="slides/slide176.xml"/><Relationship Id="rId184" Type="http://schemas.openxmlformats.org/officeDocument/2006/relationships/slide" Target="slides/slide177.xml"/><Relationship Id="rId185" Type="http://schemas.openxmlformats.org/officeDocument/2006/relationships/slide" Target="slides/slide178.xml"/><Relationship Id="rId186" Type="http://schemas.openxmlformats.org/officeDocument/2006/relationships/slide" Target="slides/slide179.xml"/><Relationship Id="rId187" Type="http://schemas.openxmlformats.org/officeDocument/2006/relationships/slide" Target="slides/slide180.xml"/><Relationship Id="rId188" Type="http://schemas.openxmlformats.org/officeDocument/2006/relationships/slide" Target="slides/slide181.xml"/><Relationship Id="rId189" Type="http://schemas.openxmlformats.org/officeDocument/2006/relationships/slide" Target="slides/slide182.xml"/><Relationship Id="rId190" Type="http://schemas.openxmlformats.org/officeDocument/2006/relationships/slide" Target="slides/slide183.xml"/><Relationship Id="rId191" Type="http://schemas.openxmlformats.org/officeDocument/2006/relationships/slide" Target="slides/slide184.xml"/><Relationship Id="rId192" Type="http://schemas.openxmlformats.org/officeDocument/2006/relationships/slide" Target="slides/slide185.xml"/><Relationship Id="rId193" Type="http://schemas.openxmlformats.org/officeDocument/2006/relationships/slide" Target="slides/slide186.xml"/><Relationship Id="rId194" Type="http://schemas.openxmlformats.org/officeDocument/2006/relationships/slide" Target="slides/slide187.xml"/><Relationship Id="rId195" Type="http://schemas.openxmlformats.org/officeDocument/2006/relationships/slide" Target="slides/slide188.xml"/><Relationship Id="rId196" Type="http://schemas.openxmlformats.org/officeDocument/2006/relationships/slide" Target="slides/slide189.xml"/><Relationship Id="rId197" Type="http://schemas.openxmlformats.org/officeDocument/2006/relationships/slide" Target="slides/slide190.xml"/><Relationship Id="rId198" Type="http://schemas.openxmlformats.org/officeDocument/2006/relationships/slide" Target="slides/slide191.xml"/><Relationship Id="rId199" Type="http://schemas.openxmlformats.org/officeDocument/2006/relationships/slide" Target="slides/slide192.xml"/><Relationship Id="rId200" Type="http://schemas.openxmlformats.org/officeDocument/2006/relationships/slide" Target="slides/slide193.xml"/><Relationship Id="rId201" Type="http://schemas.openxmlformats.org/officeDocument/2006/relationships/slide" Target="slides/slide194.xml"/><Relationship Id="rId202" Type="http://schemas.openxmlformats.org/officeDocument/2006/relationships/slide" Target="slides/slide195.xml"/><Relationship Id="rId203" Type="http://schemas.openxmlformats.org/officeDocument/2006/relationships/slide" Target="slides/slide196.xml"/><Relationship Id="rId204" Type="http://schemas.openxmlformats.org/officeDocument/2006/relationships/slide" Target="slides/slide197.xml"/><Relationship Id="rId205" Type="http://schemas.openxmlformats.org/officeDocument/2006/relationships/slide" Target="slides/slide198.xml"/><Relationship Id="rId206" Type="http://schemas.openxmlformats.org/officeDocument/2006/relationships/slide" Target="slides/slide199.xml"/><Relationship Id="rId207" Type="http://schemas.openxmlformats.org/officeDocument/2006/relationships/slide" Target="slides/slide200.xml"/><Relationship Id="rId208" Type="http://schemas.openxmlformats.org/officeDocument/2006/relationships/slide" Target="slides/slide201.xml"/><Relationship Id="rId209" Type="http://schemas.openxmlformats.org/officeDocument/2006/relationships/slide" Target="slides/slide202.xml"/><Relationship Id="rId210" Type="http://schemas.openxmlformats.org/officeDocument/2006/relationships/slide" Target="slides/slide203.xml"/><Relationship Id="rId211" Type="http://schemas.openxmlformats.org/officeDocument/2006/relationships/slide" Target="slides/slide204.xml"/><Relationship Id="rId212" Type="http://schemas.openxmlformats.org/officeDocument/2006/relationships/slide" Target="slides/slide205.xml"/><Relationship Id="rId213" Type="http://schemas.openxmlformats.org/officeDocument/2006/relationships/slide" Target="slides/slide206.xml"/><Relationship Id="rId214" Type="http://schemas.openxmlformats.org/officeDocument/2006/relationships/slide" Target="slides/slide207.xml"/><Relationship Id="rId215" Type="http://schemas.openxmlformats.org/officeDocument/2006/relationships/slide" Target="slides/slide208.xml"/><Relationship Id="rId216" Type="http://schemas.openxmlformats.org/officeDocument/2006/relationships/slide" Target="slides/slide209.xml"/><Relationship Id="rId217" Type="http://schemas.openxmlformats.org/officeDocument/2006/relationships/slide" Target="slides/slide210.xml"/><Relationship Id="rId218" Type="http://schemas.openxmlformats.org/officeDocument/2006/relationships/slide" Target="slides/slide211.xml"/><Relationship Id="rId219" Type="http://schemas.openxmlformats.org/officeDocument/2006/relationships/slide" Target="slides/slide212.xml"/><Relationship Id="rId220" Type="http://schemas.openxmlformats.org/officeDocument/2006/relationships/slide" Target="slides/slide213.xml"/><Relationship Id="rId221" Type="http://schemas.openxmlformats.org/officeDocument/2006/relationships/slide" Target="slides/slide214.xml"/><Relationship Id="rId222" Type="http://schemas.openxmlformats.org/officeDocument/2006/relationships/slide" Target="slides/slide215.xml"/><Relationship Id="rId223" Type="http://schemas.openxmlformats.org/officeDocument/2006/relationships/slide" Target="slides/slide216.xml"/><Relationship Id="rId224" Type="http://schemas.openxmlformats.org/officeDocument/2006/relationships/slide" Target="slides/slide217.xml"/><Relationship Id="rId225" Type="http://schemas.openxmlformats.org/officeDocument/2006/relationships/slide" Target="slides/slide218.xml"/><Relationship Id="rId226" Type="http://schemas.openxmlformats.org/officeDocument/2006/relationships/slide" Target="slides/slide219.xml"/><Relationship Id="rId227" Type="http://schemas.openxmlformats.org/officeDocument/2006/relationships/slide" Target="slides/slide220.xml"/><Relationship Id="rId228" Type="http://schemas.openxmlformats.org/officeDocument/2006/relationships/slide" Target="slides/slide221.xml"/><Relationship Id="rId229" Type="http://schemas.openxmlformats.org/officeDocument/2006/relationships/slide" Target="slides/slide222.xml"/><Relationship Id="rId230" Type="http://schemas.openxmlformats.org/officeDocument/2006/relationships/slide" Target="slides/slide223.xml"/><Relationship Id="rId231" Type="http://schemas.openxmlformats.org/officeDocument/2006/relationships/slide" Target="slides/slide224.xml"/><Relationship Id="rId232" Type="http://schemas.openxmlformats.org/officeDocument/2006/relationships/slide" Target="slides/slide225.xml"/><Relationship Id="rId233" Type="http://schemas.openxmlformats.org/officeDocument/2006/relationships/slide" Target="slides/slide226.xml"/><Relationship Id="rId234" Type="http://schemas.openxmlformats.org/officeDocument/2006/relationships/slide" Target="slides/slide227.xml"/><Relationship Id="rId235" Type="http://schemas.openxmlformats.org/officeDocument/2006/relationships/slide" Target="slides/slide228.xml"/><Relationship Id="rId236" Type="http://schemas.openxmlformats.org/officeDocument/2006/relationships/slide" Target="slides/slide229.xml"/><Relationship Id="rId237" Type="http://schemas.openxmlformats.org/officeDocument/2006/relationships/slide" Target="slides/slide230.xml"/><Relationship Id="rId238" Type="http://schemas.openxmlformats.org/officeDocument/2006/relationships/slide" Target="slides/slide231.xml"/><Relationship Id="rId239" Type="http://schemas.openxmlformats.org/officeDocument/2006/relationships/slide" Target="slides/slide232.xml"/><Relationship Id="rId240" Type="http://schemas.openxmlformats.org/officeDocument/2006/relationships/slide" Target="slides/slide233.xml"/><Relationship Id="rId241" Type="http://schemas.openxmlformats.org/officeDocument/2006/relationships/slide" Target="slides/slide234.xml"/><Relationship Id="rId242" Type="http://schemas.openxmlformats.org/officeDocument/2006/relationships/slide" Target="slides/slide235.xml"/><Relationship Id="rId243" Type="http://schemas.openxmlformats.org/officeDocument/2006/relationships/slide" Target="slides/slide236.xml"/><Relationship Id="rId244" Type="http://schemas.openxmlformats.org/officeDocument/2006/relationships/slide" Target="slides/slide237.xml"/><Relationship Id="rId245" Type="http://schemas.openxmlformats.org/officeDocument/2006/relationships/slide" Target="slides/slide238.xml"/><Relationship Id="rId246" Type="http://schemas.openxmlformats.org/officeDocument/2006/relationships/slide" Target="slides/slide239.xml"/><Relationship Id="rId247" Type="http://schemas.openxmlformats.org/officeDocument/2006/relationships/slide" Target="slides/slide240.xml"/><Relationship Id="rId248" Type="http://schemas.openxmlformats.org/officeDocument/2006/relationships/slide" Target="slides/slide241.xml"/><Relationship Id="rId249" Type="http://schemas.openxmlformats.org/officeDocument/2006/relationships/slide" Target="slides/slide242.xml"/><Relationship Id="rId250" Type="http://schemas.openxmlformats.org/officeDocument/2006/relationships/slide" Target="slides/slide243.xml"/><Relationship Id="rId251" Type="http://schemas.openxmlformats.org/officeDocument/2006/relationships/slide" Target="slides/slide244.xml"/><Relationship Id="rId252" Type="http://schemas.openxmlformats.org/officeDocument/2006/relationships/slide" Target="slides/slide245.xml"/><Relationship Id="rId253" Type="http://schemas.openxmlformats.org/officeDocument/2006/relationships/slide" Target="slides/slide246.xml"/><Relationship Id="rId254" Type="http://schemas.openxmlformats.org/officeDocument/2006/relationships/slide" Target="slides/slide247.xml"/><Relationship Id="rId255" Type="http://schemas.openxmlformats.org/officeDocument/2006/relationships/slide" Target="slides/slide248.xml"/><Relationship Id="rId256" Type="http://schemas.openxmlformats.org/officeDocument/2006/relationships/slide" Target="slides/slide249.xml"/><Relationship Id="rId257" Type="http://schemas.openxmlformats.org/officeDocument/2006/relationships/slide" Target="slides/slide250.xml"/><Relationship Id="rId258" Type="http://schemas.openxmlformats.org/officeDocument/2006/relationships/slide" Target="slides/slide251.xml"/><Relationship Id="rId259" Type="http://schemas.openxmlformats.org/officeDocument/2006/relationships/slide" Target="slides/slide252.xml"/><Relationship Id="rId260" Type="http://schemas.openxmlformats.org/officeDocument/2006/relationships/slide" Target="slides/slide253.xml"/><Relationship Id="rId261" Type="http://schemas.openxmlformats.org/officeDocument/2006/relationships/slide" Target="slides/slide254.xml"/><Relationship Id="rId262" Type="http://schemas.openxmlformats.org/officeDocument/2006/relationships/slide" Target="slides/slide255.xml"/><Relationship Id="rId263" Type="http://schemas.openxmlformats.org/officeDocument/2006/relationships/slide" Target="slides/slide256.xml"/><Relationship Id="rId264" Type="http://schemas.openxmlformats.org/officeDocument/2006/relationships/slide" Target="slides/slide257.xml"/><Relationship Id="rId265" Type="http://schemas.openxmlformats.org/officeDocument/2006/relationships/slide" Target="slides/slide258.xml"/><Relationship Id="rId266" Type="http://schemas.openxmlformats.org/officeDocument/2006/relationships/slide" Target="slides/slide259.xml"/><Relationship Id="rId267" Type="http://schemas.openxmlformats.org/officeDocument/2006/relationships/slide" Target="slides/slide260.xml"/><Relationship Id="rId268" Type="http://schemas.openxmlformats.org/officeDocument/2006/relationships/slide" Target="slides/slide261.xml"/><Relationship Id="rId269" Type="http://schemas.openxmlformats.org/officeDocument/2006/relationships/slide" Target="slides/slide262.xml"/><Relationship Id="rId270" Type="http://schemas.openxmlformats.org/officeDocument/2006/relationships/slide" Target="slides/slide263.xml"/><Relationship Id="rId271" Type="http://schemas.openxmlformats.org/officeDocument/2006/relationships/slide" Target="slides/slide264.xml"/><Relationship Id="rId272" Type="http://schemas.openxmlformats.org/officeDocument/2006/relationships/slide" Target="slides/slide265.xml"/><Relationship Id="rId273" Type="http://schemas.openxmlformats.org/officeDocument/2006/relationships/slide" Target="slides/slide266.xml"/><Relationship Id="rId274" Type="http://schemas.openxmlformats.org/officeDocument/2006/relationships/slide" Target="slides/slide267.xml"/><Relationship Id="rId275" Type="http://schemas.openxmlformats.org/officeDocument/2006/relationships/slide" Target="slides/slide268.xml"/><Relationship Id="rId276" Type="http://schemas.openxmlformats.org/officeDocument/2006/relationships/slide" Target="slides/slide269.xml"/><Relationship Id="rId277" Type="http://schemas.openxmlformats.org/officeDocument/2006/relationships/slide" Target="slides/slide270.xml"/><Relationship Id="rId278" Type="http://schemas.openxmlformats.org/officeDocument/2006/relationships/slide" Target="slides/slide271.xml"/><Relationship Id="rId279" Type="http://schemas.openxmlformats.org/officeDocument/2006/relationships/slide" Target="slides/slide272.xml"/><Relationship Id="rId280" Type="http://schemas.openxmlformats.org/officeDocument/2006/relationships/slide" Target="slides/slide273.xml"/><Relationship Id="rId281" Type="http://schemas.openxmlformats.org/officeDocument/2006/relationships/slide" Target="slides/slide274.xml"/><Relationship Id="rId282" Type="http://schemas.openxmlformats.org/officeDocument/2006/relationships/slide" Target="slides/slide275.xml"/><Relationship Id="rId283" Type="http://schemas.openxmlformats.org/officeDocument/2006/relationships/slide" Target="slides/slide276.xml"/><Relationship Id="rId284" Type="http://schemas.openxmlformats.org/officeDocument/2006/relationships/slide" Target="slides/slide277.xml"/><Relationship Id="rId285" Type="http://schemas.openxmlformats.org/officeDocument/2006/relationships/slide" Target="slides/slide278.xml"/><Relationship Id="rId286" Type="http://schemas.openxmlformats.org/officeDocument/2006/relationships/slide" Target="slides/slide279.xml"/><Relationship Id="rId287" Type="http://schemas.openxmlformats.org/officeDocument/2006/relationships/slide" Target="slides/slide280.xml"/><Relationship Id="rId288" Type="http://schemas.openxmlformats.org/officeDocument/2006/relationships/slide" Target="slides/slide281.xml"/><Relationship Id="rId289" Type="http://schemas.openxmlformats.org/officeDocument/2006/relationships/slide" Target="slides/slide282.xml"/><Relationship Id="rId290" Type="http://schemas.openxmlformats.org/officeDocument/2006/relationships/slide" Target="slides/slide283.xml"/><Relationship Id="rId291" Type="http://schemas.openxmlformats.org/officeDocument/2006/relationships/slide" Target="slides/slide284.xml"/><Relationship Id="rId292" Type="http://schemas.openxmlformats.org/officeDocument/2006/relationships/slide" Target="slides/slide285.xml"/><Relationship Id="rId293" Type="http://schemas.openxmlformats.org/officeDocument/2006/relationships/slide" Target="slides/slide286.xml"/><Relationship Id="rId294" Type="http://schemas.openxmlformats.org/officeDocument/2006/relationships/slide" Target="slides/slide287.xml"/><Relationship Id="rId295" Type="http://schemas.openxmlformats.org/officeDocument/2006/relationships/slide" Target="slides/slide288.xml"/><Relationship Id="rId296" Type="http://schemas.openxmlformats.org/officeDocument/2006/relationships/slide" Target="slides/slide289.xml"/><Relationship Id="rId297" Type="http://schemas.openxmlformats.org/officeDocument/2006/relationships/slide" Target="slides/slide290.xml"/><Relationship Id="rId298" Type="http://schemas.openxmlformats.org/officeDocument/2006/relationships/slide" Target="slides/slide291.xml"/><Relationship Id="rId299" Type="http://schemas.openxmlformats.org/officeDocument/2006/relationships/slide" Target="slides/slide292.xml"/><Relationship Id="rId300" Type="http://schemas.openxmlformats.org/officeDocument/2006/relationships/slide" Target="slides/slide293.xml"/><Relationship Id="rId301" Type="http://schemas.openxmlformats.org/officeDocument/2006/relationships/slide" Target="slides/slide294.xml"/><Relationship Id="rId302" Type="http://schemas.openxmlformats.org/officeDocument/2006/relationships/slide" Target="slides/slide295.xml"/><Relationship Id="rId303" Type="http://schemas.openxmlformats.org/officeDocument/2006/relationships/slide" Target="slides/slide296.xml"/><Relationship Id="rId304" Type="http://schemas.openxmlformats.org/officeDocument/2006/relationships/slide" Target="slides/slide297.xml"/><Relationship Id="rId305" Type="http://schemas.openxmlformats.org/officeDocument/2006/relationships/slide" Target="slides/slide298.xml"/><Relationship Id="rId306" Type="http://schemas.openxmlformats.org/officeDocument/2006/relationships/slide" Target="slides/slide299.xml"/><Relationship Id="rId307" Type="http://schemas.openxmlformats.org/officeDocument/2006/relationships/slide" Target="slides/slide300.xml"/><Relationship Id="rId308" Type="http://schemas.openxmlformats.org/officeDocument/2006/relationships/slide" Target="slides/slide301.xml"/><Relationship Id="rId309" Type="http://schemas.openxmlformats.org/officeDocument/2006/relationships/slide" Target="slides/slide302.xml"/><Relationship Id="rId310" Type="http://schemas.openxmlformats.org/officeDocument/2006/relationships/slide" Target="slides/slide303.xml"/><Relationship Id="rId311" Type="http://schemas.openxmlformats.org/officeDocument/2006/relationships/slide" Target="slides/slide304.xml"/><Relationship Id="rId312" Type="http://schemas.openxmlformats.org/officeDocument/2006/relationships/slide" Target="slides/slide305.xml"/><Relationship Id="rId313" Type="http://schemas.openxmlformats.org/officeDocument/2006/relationships/slide" Target="slides/slide306.xml"/><Relationship Id="rId314" Type="http://schemas.openxmlformats.org/officeDocument/2006/relationships/slide" Target="slides/slide307.xml"/><Relationship Id="rId315" Type="http://schemas.openxmlformats.org/officeDocument/2006/relationships/slide" Target="slides/slide308.xml"/><Relationship Id="rId316" Type="http://schemas.openxmlformats.org/officeDocument/2006/relationships/slide" Target="slides/slide309.xml"/><Relationship Id="rId317" Type="http://schemas.openxmlformats.org/officeDocument/2006/relationships/slide" Target="slides/slide310.xml"/><Relationship Id="rId318" Type="http://schemas.openxmlformats.org/officeDocument/2006/relationships/slide" Target="slides/slide311.xml"/><Relationship Id="rId319" Type="http://schemas.openxmlformats.org/officeDocument/2006/relationships/slide" Target="slides/slide312.xml"/><Relationship Id="rId320" Type="http://schemas.openxmlformats.org/officeDocument/2006/relationships/slide" Target="slides/slide313.xml"/><Relationship Id="rId321" Type="http://schemas.openxmlformats.org/officeDocument/2006/relationships/slide" Target="slides/slide314.xml"/><Relationship Id="rId322" Type="http://schemas.openxmlformats.org/officeDocument/2006/relationships/slide" Target="slides/slide315.xml"/><Relationship Id="rId323" Type="http://schemas.openxmlformats.org/officeDocument/2006/relationships/slide" Target="slides/slide316.xml"/><Relationship Id="rId324" Type="http://schemas.openxmlformats.org/officeDocument/2006/relationships/slide" Target="slides/slide317.xml"/><Relationship Id="rId325" Type="http://schemas.openxmlformats.org/officeDocument/2006/relationships/slide" Target="slides/slide318.xml"/><Relationship Id="rId326" Type="http://schemas.openxmlformats.org/officeDocument/2006/relationships/slide" Target="slides/slide319.xml"/><Relationship Id="rId327" Type="http://schemas.openxmlformats.org/officeDocument/2006/relationships/slide" Target="slides/slide320.xml"/><Relationship Id="rId328" Type="http://schemas.openxmlformats.org/officeDocument/2006/relationships/slide" Target="slides/slide321.xml"/><Relationship Id="rId329" Type="http://schemas.openxmlformats.org/officeDocument/2006/relationships/slide" Target="slides/slide322.xml"/><Relationship Id="rId330" Type="http://schemas.openxmlformats.org/officeDocument/2006/relationships/slide" Target="slides/slide323.xml"/><Relationship Id="rId331" Type="http://schemas.openxmlformats.org/officeDocument/2006/relationships/slide" Target="slides/slide324.xml"/><Relationship Id="rId332" Type="http://schemas.openxmlformats.org/officeDocument/2006/relationships/slide" Target="slides/slide325.xml"/><Relationship Id="rId333" Type="http://schemas.openxmlformats.org/officeDocument/2006/relationships/slide" Target="slides/slide326.xml"/><Relationship Id="rId334" Type="http://schemas.openxmlformats.org/officeDocument/2006/relationships/slide" Target="slides/slide327.xml"/><Relationship Id="rId335" Type="http://schemas.openxmlformats.org/officeDocument/2006/relationships/slide" Target="slides/slide328.xml"/><Relationship Id="rId336" Type="http://schemas.openxmlformats.org/officeDocument/2006/relationships/slide" Target="slides/slide329.xml"/><Relationship Id="rId337" Type="http://schemas.openxmlformats.org/officeDocument/2006/relationships/slide" Target="slides/slide330.xml"/><Relationship Id="rId338" Type="http://schemas.openxmlformats.org/officeDocument/2006/relationships/slide" Target="slides/slide331.xml"/><Relationship Id="rId339" Type="http://schemas.openxmlformats.org/officeDocument/2006/relationships/slide" Target="slides/slide332.xml"/><Relationship Id="rId340" Type="http://schemas.openxmlformats.org/officeDocument/2006/relationships/slide" Target="slides/slide333.xml"/><Relationship Id="rId341" Type="http://schemas.openxmlformats.org/officeDocument/2006/relationships/slide" Target="slides/slide334.xml"/><Relationship Id="rId342" Type="http://schemas.openxmlformats.org/officeDocument/2006/relationships/slide" Target="slides/slide335.xml"/><Relationship Id="rId343" Type="http://schemas.openxmlformats.org/officeDocument/2006/relationships/slide" Target="slides/slide336.xml"/><Relationship Id="rId344" Type="http://schemas.openxmlformats.org/officeDocument/2006/relationships/slide" Target="slides/slide337.xml"/><Relationship Id="rId345" Type="http://schemas.openxmlformats.org/officeDocument/2006/relationships/slide" Target="slides/slide338.xml"/><Relationship Id="rId346" Type="http://schemas.openxmlformats.org/officeDocument/2006/relationships/slide" Target="slides/slide339.xml"/><Relationship Id="rId347" Type="http://schemas.openxmlformats.org/officeDocument/2006/relationships/slide" Target="slides/slide340.xml"/><Relationship Id="rId348" Type="http://schemas.openxmlformats.org/officeDocument/2006/relationships/slide" Target="slides/slide341.xml"/><Relationship Id="rId349" Type="http://schemas.openxmlformats.org/officeDocument/2006/relationships/slide" Target="slides/slide342.xml"/><Relationship Id="rId350" Type="http://schemas.openxmlformats.org/officeDocument/2006/relationships/slide" Target="slides/slide343.xml"/><Relationship Id="rId351" Type="http://schemas.openxmlformats.org/officeDocument/2006/relationships/slide" Target="slides/slide344.xml"/><Relationship Id="rId352" Type="http://schemas.openxmlformats.org/officeDocument/2006/relationships/slide" Target="slides/slide345.xml"/><Relationship Id="rId353" Type="http://schemas.openxmlformats.org/officeDocument/2006/relationships/slide" Target="slides/slide346.xml"/><Relationship Id="rId354" Type="http://schemas.openxmlformats.org/officeDocument/2006/relationships/slide" Target="slides/slide347.xml"/><Relationship Id="rId355" Type="http://schemas.openxmlformats.org/officeDocument/2006/relationships/slide" Target="slides/slide348.xml"/><Relationship Id="rId356" Type="http://schemas.openxmlformats.org/officeDocument/2006/relationships/slide" Target="slides/slide349.xml"/><Relationship Id="rId357" Type="http://schemas.openxmlformats.org/officeDocument/2006/relationships/slide" Target="slides/slide350.xml"/><Relationship Id="rId358" Type="http://schemas.openxmlformats.org/officeDocument/2006/relationships/slide" Target="slides/slide351.xml"/><Relationship Id="rId359" Type="http://schemas.openxmlformats.org/officeDocument/2006/relationships/slide" Target="slides/slide352.xml"/><Relationship Id="rId360" Type="http://schemas.openxmlformats.org/officeDocument/2006/relationships/slide" Target="slides/slide353.xml"/><Relationship Id="rId361" Type="http://schemas.openxmlformats.org/officeDocument/2006/relationships/slide" Target="slides/slide354.xml"/><Relationship Id="rId362" Type="http://schemas.openxmlformats.org/officeDocument/2006/relationships/slide" Target="slides/slide355.xml"/><Relationship Id="rId363" Type="http://schemas.openxmlformats.org/officeDocument/2006/relationships/slide" Target="slides/slide356.xml"/><Relationship Id="rId364" Type="http://schemas.openxmlformats.org/officeDocument/2006/relationships/slide" Target="slides/slide357.xml"/><Relationship Id="rId365" Type="http://schemas.openxmlformats.org/officeDocument/2006/relationships/slide" Target="slides/slide358.xml"/><Relationship Id="rId366" Type="http://schemas.openxmlformats.org/officeDocument/2006/relationships/slide" Target="slides/slide35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Heron flying low over a beach with a short fence in the foreground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View of beach and sea from a grassy sand dune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irregularpedia.org/index.php/Jump_Master_(Training)" TargetMode="External"/><Relationship Id="rId3" Type="http://schemas.openxmlformats.org/officeDocument/2006/relationships/slide" Target="slide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slide" Target="slide2.xml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slide" Target="slide2.xml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slide" Target="slide2.xml"/></Relationships>
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" Target="slide2.xml"/></Relationships>
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2.xml"/></Relationships>
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2.xml"/></Relationships>

</file>

<file path=ppt/slides/_rels/slide1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2.xml"/></Relationships>
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2.xml"/></Relationships>

</file>

<file path=ppt/slides/_rels/slide1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2.xml"/></Relationships>
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2.xml"/></Relationships>

</file>

<file path=ppt/slides/_rels/slide1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2.xml"/></Relationships>
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2.xml"/></Relationships>

</file>

<file path=ppt/slides/_rels/slide1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slide" Target="slide2.xml"/></Relationships>

</file>

<file path=ppt/slides/_rels/slide1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2.xml"/></Relationships>

</file>

<file path=ppt/slides/_rels/slide1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2.xml"/></Relationships>

</file>

<file path=ppt/slides/_rels/slide1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2.xml"/></Relationships>

</file>

<file path=ppt/slides/_rels/slide1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2.xml"/></Relationships>

</file>

<file path=ppt/slides/_rels/slide1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2.xml"/></Relationships>

</file>

<file path=ppt/slides/_rels/slide1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2.xml"/></Relationships>

</file>

<file path=ppt/slides/_rels/slide1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2.xml"/></Relationships>

</file>

<file path=ppt/slides/_rels/slide1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2.xml"/></Relationships>

</file>

<file path=ppt/slides/_rels/slide1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2.xml"/></Relationships>

</file>

<file path=ppt/slides/_rels/slide1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slide" Target="slide2.xml"/></Relationships>

</file>

<file path=ppt/slides/_rels/slide1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2.xml"/></Relationships>

</file>

<file path=ppt/slides/_rels/slide1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slide" Target="slide2.xml"/></Relationships>

</file>

<file path=ppt/slides/_rels/slide1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slide" Target="slide2.xml"/></Relationships>

</file>

<file path=ppt/slides/_rels/slide1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slide" Target="slide2.xml"/></Relationships>

</file>

<file path=ppt/slides/_rels/slide1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slide" Target="slide2.xml"/></Relationships>

</file>

<file path=ppt/slides/_rels/slide1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slide" Target="slide2.xml"/></Relationships>

</file>

<file path=ppt/slides/_rels/slide1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slide" Target="slide2.xml"/></Relationships>

</file>

<file path=ppt/slides/_rels/slide1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slide" Target="slide2.xml"/></Relationships>

</file>

<file path=ppt/slides/_rels/slide1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slide" Target="slide2.xml"/></Relationships>

</file>

<file path=ppt/slides/_rels/slide1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slide" Target="slide2.xml"/></Relationships>

</file>

<file path=ppt/slides/_rels/slide1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2.xml"/></Relationships>

</file>

<file path=ppt/slides/_rels/slide1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2.xml"/></Relationships>

</file>

<file path=ppt/slides/_rels/slide1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2.xml"/></Relationships>

</file>

<file path=ppt/slides/_rels/slide1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2.xml"/></Relationships>

</file>

<file path=ppt/slides/_rels/slide1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2.xml"/></Relationships>

</file>

<file path=ppt/slides/_rels/slide1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2.xml"/></Relationships>

</file>

<file path=ppt/slides/_rels/slide1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2.xml"/></Relationships>

</file>

<file path=ppt/slides/_rels/slide1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2.xml"/></Relationships>

</file>

<file path=ppt/slides/_rels/slide1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2.xml"/></Relationships>

</file>

<file path=ppt/slides/_rels/slide1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2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slide" Target="slide2.xml"/></Relationships>

</file>

<file path=ppt/slides/_rels/slide1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2.xml"/></Relationships>

</file>

<file path=ppt/slides/_rels/slide1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2.xml"/></Relationships>

</file>

<file path=ppt/slides/_rels/slide1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2.xml"/></Relationships>

</file>

<file path=ppt/slides/_rels/slide1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2.xml"/></Relationships>

</file>

<file path=ppt/slides/_rels/slide1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2.xml"/></Relationships>

</file>

<file path=ppt/slides/_rels/slide1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slide" Target="slide2.xml"/></Relationships>

</file>

<file path=ppt/slides/_rels/slide1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slide" Target="slide2.xml"/></Relationships>

</file>

<file path=ppt/slides/_rels/slide1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slide" Target="slide2.xml"/></Relationships>

</file>

<file path=ppt/slides/_rels/slide1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slide" Target="slide2.xml"/></Relationships>

</file>

<file path=ppt/slides/_rels/slide1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slide" Target="slide2.xml"/></Relationships>

</file>

<file path=ppt/slides/_rels/slide1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slide" Target="slide2.xml"/></Relationships>

</file>

<file path=ppt/slides/_rels/slide1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1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.xml"/><Relationship Id="rId3" Type="http://schemas.openxmlformats.org/officeDocument/2006/relationships/slide" Target="slide9.xml"/><Relationship Id="rId4" Type="http://schemas.openxmlformats.org/officeDocument/2006/relationships/slide" Target="slide47.xml"/><Relationship Id="rId5" Type="http://schemas.openxmlformats.org/officeDocument/2006/relationships/slide" Target="slide60.xml"/><Relationship Id="rId6" Type="http://schemas.openxmlformats.org/officeDocument/2006/relationships/slide" Target="slide67.xml"/><Relationship Id="rId7" Type="http://schemas.openxmlformats.org/officeDocument/2006/relationships/slide" Target="slide83.xml"/><Relationship Id="rId8" Type="http://schemas.openxmlformats.org/officeDocument/2006/relationships/slide" Target="slide120.xml"/><Relationship Id="rId9" Type="http://schemas.openxmlformats.org/officeDocument/2006/relationships/slide" Target="slide148.xml"/><Relationship Id="rId10" Type="http://schemas.openxmlformats.org/officeDocument/2006/relationships/slide" Target="slide212.xml"/><Relationship Id="rId11" Type="http://schemas.openxmlformats.org/officeDocument/2006/relationships/slide" Target="slide223.xml"/><Relationship Id="rId12" Type="http://schemas.openxmlformats.org/officeDocument/2006/relationships/slide" Target="slide266.xml"/><Relationship Id="rId13" Type="http://schemas.openxmlformats.org/officeDocument/2006/relationships/slide" Target="slide28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slide" Target="slide2.xml"/></Relationships>

</file>

<file path=ppt/slides/_rels/slide2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2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2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2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2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2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2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2.xml"/></Relationships>

</file>

<file path=ppt/slides/_rels/slide2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slide" Target="slide2.xml"/></Relationships>

</file>

<file path=ppt/slides/_rels/slide2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slide" Target="slide2.xml"/></Relationships>

</file>

<file path=ppt/slides/_rels/slide2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slide" Target="slide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slide" Target="slide2.xml"/></Relationships>

</file>

<file path=ppt/slides/_rels/slide2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slide" Target="slide2.xml"/></Relationships>

</file>

<file path=ppt/slides/_rels/slide2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slide" Target="slide2.xml"/></Relationships>

</file>

<file path=ppt/slides/_rels/slide2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slide" Target="slide2.xml"/></Relationships>

</file>

<file path=ppt/slides/_rels/slide2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slide" Target="slide2.xml"/></Relationships>

</file>

<file path=ppt/slides/_rels/slide2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slide" Target="slide2.xml"/></Relationships>

</file>

<file path=ppt/slides/_rels/slide2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slide" Target="slide2.xml"/></Relationships>

</file>

<file path=ppt/slides/_rels/slide2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slide" Target="slide2.xml"/></Relationships>

</file>

<file path=ppt/slides/_rels/slide2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slide" Target="slide2.xml"/></Relationships>

</file>

<file path=ppt/slides/_rels/slide2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slide" Target="slide2.xml"/></Relationships>

</file>

<file path=ppt/slides/_rels/slide2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slide" Target="slide2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slide" Target="slide2.xml"/></Relationships>

</file>

<file path=ppt/slides/_rels/slide2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slide" Target="slide2.xml"/></Relationships>

</file>

<file path=ppt/slides/_rels/slide2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slide" Target="slide2.xml"/></Relationships>

</file>

<file path=ppt/slides/_rels/slide2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slide" Target="slide2.xml"/></Relationships>

</file>

<file path=ppt/slides/_rels/slide2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slide" Target="slide2.xml"/></Relationships>

</file>

<file path=ppt/slides/_rels/slide2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slide" Target="slide2.xml"/></Relationships>

</file>

<file path=ppt/slides/_rels/slide2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slide" Target="slide2.xml"/></Relationships>

</file>

<file path=ppt/slides/_rels/slide2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slide" Target="slide2.xml"/></Relationships>

</file>

<file path=ppt/slides/_rels/slide2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slide" Target="slide2.xml"/></Relationships>

</file>

<file path=ppt/slides/_rels/slide2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slide" Target="slide2.xml"/></Relationships>

</file>

<file path=ppt/slides/_rels/slide2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slide" Target="slide2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slide" Target="slide2.xml"/></Relationships>

</file>

<file path=ppt/slides/_rels/slide2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slide" Target="slide2.xml"/></Relationships>

</file>

<file path=ppt/slides/_rels/slide2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slide" Target="slide2.xml"/></Relationships>

</file>

<file path=ppt/slides/_rels/slide2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slide" Target="slide2.xml"/></Relationships>

</file>

<file path=ppt/slides/_rels/slide2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slide" Target="slide2.xml"/></Relationships>

</file>

<file path=ppt/slides/_rels/slide2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slide" Target="slide2.xml"/></Relationships>

</file>

<file path=ppt/slides/_rels/slide2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slide" Target="slide2.xml"/></Relationships>

</file>

<file path=ppt/slides/_rels/slide2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slide" Target="slide2.xml"/></Relationships>

</file>

<file path=ppt/slides/_rels/slide2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slide" Target="slide2.xml"/></Relationships>

</file>

<file path=ppt/slides/_rels/slide2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slide" Target="slide2.xml"/></Relationships>

</file>

<file path=ppt/slides/_rels/slide2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slide" Target="slide2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slide" Target="slide2.xml"/></Relationships>

</file>

<file path=ppt/slides/_rels/slide2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slide" Target="slide2.xml"/></Relationships>

</file>

<file path=ppt/slides/_rels/slide2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slide" Target="slide2.xml"/></Relationships>

</file>

<file path=ppt/slides/_rels/slide2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slide" Target="slide2.xml"/></Relationships>

</file>

<file path=ppt/slides/_rels/slide2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slide" Target="slide2.xml"/></Relationships>

</file>

<file path=ppt/slides/_rels/slide2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slide" Target="slide2.xml"/></Relationships>

</file>

<file path=ppt/slides/_rels/slide2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23.png"/></Relationships>

</file>

<file path=ppt/slides/_rels/slide2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slide" Target="slide2.xml"/></Relationships>

</file>

<file path=ppt/slides/_rels/slide2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slide" Target="slide2.xml"/></Relationships>

</file>

<file path=ppt/slides/_rels/slide2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slide" Target="slide2.xml"/></Relationships>

</file>

<file path=ppt/slides/_rels/slide2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slide" Target="slide2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slide" Target="slide2.xml"/></Relationships>

</file>

<file path=ppt/slides/_rels/slide2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2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2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2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2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2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2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2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2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2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slide" Target="slide2.xml"/></Relationships>

</file>

<file path=ppt/slides/_rels/slide2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2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2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2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2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2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2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slide" Target="slide2.xml"/></Relationships>

</file>

<file path=ppt/slides/_rels/slide2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2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2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slide" Target="slide2.xml"/></Relationships>

</file>

<file path=ppt/slides/_rels/slide2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2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2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2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2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2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2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2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2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2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slide" Target="slide2.xml"/></Relationships>

</file>

<file path=ppt/slides/_rels/slide2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2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2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2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2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2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slide" Target="slide2.xml"/></Relationships>

</file>

<file path=ppt/slides/_rels/slide2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slide" Target="slide2.xml"/></Relationships>

</file>

<file path=ppt/slides/_rels/slide2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slide" Target="slide2.xml"/></Relationships>

</file>

<file path=ppt/slides/_rels/slide2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slide" Target="slide2.xml"/></Relationships>

</file>

<file path=ppt/slides/_rels/slide2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slide" Target="slide2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2.xml"/></Relationships>

</file>

<file path=ppt/slides/_rels/slide2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slide" Target="slide2.xml"/></Relationships>

</file>

<file path=ppt/slides/_rels/slide2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slide" Target="slide2.xml"/></Relationships>

</file>

<file path=ppt/slides/_rels/slide2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slide" Target="slide2.xml"/></Relationships>

</file>

<file path=ppt/slides/_rels/slide2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slide" Target="slide2.xml"/></Relationships>

</file>

<file path=ppt/slides/_rels/slide2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slide" Target="slide2.xml"/></Relationships>

</file>

<file path=ppt/slides/_rels/slide2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slide" Target="slide2.xml"/></Relationships>

</file>

<file path=ppt/slides/_rels/slide2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slide" Target="slide2.xml"/></Relationships>

</file>

<file path=ppt/slides/_rels/slide2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slide" Target="slide2.xml"/></Relationships>

</file>

<file path=ppt/slides/_rels/slide2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slide" Target="slide2.xml"/></Relationships>

</file>

<file path=ppt/slides/_rels/slide2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slide" Target="slide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2.xml"/></Relationships>

</file>

<file path=ppt/slides/_rels/slide3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26.png"/></Relationships>

</file>

<file path=ppt/slides/_rels/slide3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26.png"/></Relationships>

</file>

<file path=ppt/slides/_rels/slide3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slide" Target="slide2.xml"/></Relationships>

</file>

<file path=ppt/slides/_rels/slide3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slide" Target="slide2.xml"/></Relationships>

</file>

<file path=ppt/slides/_rels/slide3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slide" Target="slide2.xml"/></Relationships>

</file>

<file path=ppt/slides/_rels/slide3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slide" Target="slide2.xml"/></Relationships>

</file>

<file path=ppt/slides/_rels/slide3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slide" Target="slide2.xml"/></Relationships>

</file>

<file path=ppt/slides/_rels/slide3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slide" Target="slide2.xml"/></Relationships>

</file>

<file path=ppt/slides/_rels/slide3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slide" Target="slide2.xml"/></Relationships>

</file>

<file path=ppt/slides/_rels/slide3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slide" Target="slide2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2.xml"/></Relationships>

</file>

<file path=ppt/slides/_rels/slide3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slide" Target="slide2.xml"/></Relationships>

</file>

<file path=ppt/slides/_rels/slide3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slide" Target="slide2.xml"/></Relationships>

</file>

<file path=ppt/slides/_rels/slide3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slide" Target="slide2.xml"/></Relationships>

</file>

<file path=ppt/slides/_rels/slide3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slide" Target="slide2.xml"/></Relationships>

</file>

<file path=ppt/slides/_rels/slide3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slide" Target="slide2.xml"/></Relationships>

</file>

<file path=ppt/slides/_rels/slide3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slide" Target="slide2.xml"/></Relationships>

</file>

<file path=ppt/slides/_rels/slide3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slide" Target="slide2.xml"/></Relationships>

</file>

<file path=ppt/slides/_rels/slide3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slide" Target="slide2.xml"/></Relationships>

</file>

<file path=ppt/slides/_rels/slide3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slide" Target="slide2.xml"/></Relationships>

</file>

<file path=ppt/slides/_rels/slide3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slide" Target="slide2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2.xml"/></Relationships>

</file>

<file path=ppt/slides/_rels/slide3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slide" Target="slide2.xml"/></Relationships>

</file>

<file path=ppt/slides/_rels/slide3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slide" Target="slide2.xml"/></Relationships>

</file>

<file path=ppt/slides/_rels/slide3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slide" Target="slide2.xml"/></Relationships>

</file>

<file path=ppt/slides/_rels/slide3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slide" Target="slide2.xml"/></Relationships>

</file>

<file path=ppt/slides/_rels/slide3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slide" Target="slide2.xml"/></Relationships>

</file>

<file path=ppt/slides/_rels/slide3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slide" Target="slide2.xml"/></Relationships>

</file>

<file path=ppt/slides/_rels/slide3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slide" Target="slide2.xml"/></Relationships>

</file>

<file path=ppt/slides/_rels/slide3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slide" Target="slide2.xml"/></Relationships>

</file>

<file path=ppt/slides/_rels/slide3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slide" Target="slide2.xml"/></Relationships>

</file>

<file path=ppt/slides/_rels/slide3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slide" Target="slide2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2.xml"/></Relationships>

</file>

<file path=ppt/slides/_rels/slide3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slide" Target="slide2.xml"/></Relationships>

</file>

<file path=ppt/slides/_rels/slide3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
</file>

<file path=ppt/slides/_rels/slide3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
</file>

<file path=ppt/slides/_rels/slide3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
</file>

<file path=ppt/slides/_rels/slide3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
</file>

<file path=ppt/slides/_rels/slide3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
</file>

<file path=ppt/slides/_rels/slide3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
</file>

<file path=ppt/slides/_rels/slide3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
</file>

<file path=ppt/slides/_rels/slide3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
</file>

<file path=ppt/slides/_rels/slide3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2.xml"/></Relationships>

</file>

<file path=ppt/slides/_rels/slide3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
</file>

<file path=ppt/slides/_rels/slide3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
</file>

<file path=ppt/slides/_rels/slide3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
</file>

<file path=ppt/slides/_rels/slide3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slide" Target="slide2.xml"/></Relationships>

</file>

<file path=ppt/slides/_rels/slide3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slide" Target="slide2.xml"/></Relationships>

</file>

<file path=ppt/slides/_rels/slide3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slide" Target="slide2.xml"/></Relationships>

</file>

<file path=ppt/slides/_rels/slide3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slide" Target="slide2.xml"/></Relationships>

</file>

<file path=ppt/slides/_rels/slide3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slide" Target="slide2.xml"/></Relationships>

</file>

<file path=ppt/slides/_rels/slide3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slide" Target="slide2.xml"/></Relationships>

</file>

<file path=ppt/slides/_rels/slide3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slide" Target="slide2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2.xml"/></Relationships>

</file>

<file path=ppt/slides/_rels/slide3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30.png"/></Relationships>

</file>

<file path=ppt/slides/_rels/slide3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30.png"/></Relationships>

</file>

<file path=ppt/slides/_rels/slide3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slide" Target="slide2.xml"/></Relationships>

</file>

<file path=ppt/slides/_rels/slide3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slide" Target="slide2.xml"/></Relationships>

</file>

<file path=ppt/slides/_rels/slide3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slide" Target="slide2.xml"/></Relationships>

</file>

<file path=ppt/slides/_rels/slide3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slide" Target="slide2.xml"/></Relationships>

</file>

<file path=ppt/slides/_rels/slide3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30.png"/></Relationships>

</file>

<file path=ppt/slides/_rels/slide3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30.png"/></Relationships>

</file>

<file path=ppt/slides/_rels/slide3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30.png"/></Relationships>

</file>

<file path=ppt/slides/_rels/slide3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30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2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2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2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1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2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2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2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2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2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2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2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slide" Target="slide2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slide" Target="slide2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slide" Target="slide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slide" Target="slide2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slide" Target="slide2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slide" Target="slide2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slide" Target="slide2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slide" Target="slide2.xml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slide" Target="slide2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slide" Target="slide2.xm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slide" Target="slide2.xml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slide" Target="slide2.xml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slide" Target="slide2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slide" Target="slide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slide" Target="slide2.xml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slide" Target="slide2.xml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slide" Target="slide2.xml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slide" Target="slide2.xml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slide" Target="slide2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slide" Target="slide2.xm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slide" Target="slide2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slide" Target="slide2.xml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slide" Target="slide2.xml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2.xml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slide" Target="slide2.xml"/><Relationship Id="rId4" Type="http://schemas.openxmlformats.org/officeDocument/2006/relationships/image" Target="../media/image3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2.xml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2.xml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2.xml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2.xml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2.xml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2.xml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2.xml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2.xml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2.xml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slide" Target="slide2.xml"/><Relationship Id="rId4" Type="http://schemas.openxmlformats.org/officeDocument/2006/relationships/image" Target="../media/image3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slide" Target="slide2.xml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2.xml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2.xml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slide" Target="slide2.xml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on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Context</a:t>
            </a:r>
          </a:p>
        </p:txBody>
      </p:sp>
      <p:sp>
        <p:nvSpPr>
          <p:cNvPr id="138" name="This slide deck aims to focus all energy on identifying the location and name of items by reducing the fatigue of searching for numbers and by maintaining a consistent focus and zoom on items being studied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This slide deck aims to focus all energy on identifying the location and name of items by reducing the fatigue of searching for numbers and by maintaining a consistent focus and zoom on items being studied. </a:t>
            </a:r>
          </a:p>
          <a:p>
            <a:pPr marL="0" indent="0">
              <a:buSzTx/>
              <a:buNone/>
            </a:pPr>
            <a:r>
              <a:t>The items are from the OCT 2024 MC-6 Nomenclature PDF. </a:t>
            </a: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  <a:r>
              <a:t>For additional resources and guides see: </a:t>
            </a:r>
          </a:p>
          <a:p>
            <a:pPr marL="0" indent="0">
              <a:buSzTx/>
              <a:buNone/>
            </a:pPr>
            <a:r>
              <a:rPr u="sng">
                <a:hlinkClick r:id="rId2" invalidUrl="" action="" tgtFrame="" tooltip="" history="1" highlightClick="0" endSnd="0"/>
              </a:rPr>
              <a:t>https://irregularpedia.org/index.php/Jump_Master_(Training)</a:t>
            </a:r>
            <a:r>
              <a:t> </a:t>
            </a:r>
          </a:p>
        </p:txBody>
      </p:sp>
      <p:sp>
        <p:nvSpPr>
          <p:cNvPr id="139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7340" r="58624" b="43616"/>
          <a:stretch>
            <a:fillRect/>
          </a:stretch>
        </p:blipFill>
        <p:spPr>
          <a:xfrm>
            <a:off x="8694618" y="-94657"/>
            <a:ext cx="7571801" cy="982495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MAW-C 1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MAW-C 1</a:t>
            </a:r>
          </a:p>
        </p:txBody>
      </p:sp>
      <p:sp>
        <p:nvSpPr>
          <p:cNvPr id="189" name="Oval"/>
          <p:cNvSpPr/>
          <p:nvPr/>
        </p:nvSpPr>
        <p:spPr>
          <a:xfrm>
            <a:off x="8394981" y="2826844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0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1" name="Harness Single Point Release - 9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- 9</a:t>
            </a:r>
          </a:p>
        </p:txBody>
      </p:sp>
      <p:pic>
        <p:nvPicPr>
          <p:cNvPr id="73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9748" t="0" r="15034" b="72609"/>
          <a:stretch>
            <a:fillRect/>
          </a:stretch>
        </p:blipFill>
        <p:spPr>
          <a:xfrm>
            <a:off x="7220747" y="278188"/>
            <a:ext cx="7836131" cy="9945085"/>
          </a:xfrm>
          <a:prstGeom prst="rect">
            <a:avLst/>
          </a:prstGeom>
          <a:ln w="12700">
            <a:miter lim="400000"/>
          </a:ln>
        </p:spPr>
      </p:pic>
      <p:sp>
        <p:nvSpPr>
          <p:cNvPr id="733" name="Oval"/>
          <p:cNvSpPr/>
          <p:nvPr/>
        </p:nvSpPr>
        <p:spPr>
          <a:xfrm>
            <a:off x="10006020" y="756702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34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nap Hook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Snap Hook</a:t>
            </a:r>
          </a:p>
        </p:txBody>
      </p:sp>
      <p:sp>
        <p:nvSpPr>
          <p:cNvPr id="737" name="Harness Single Point Release - 9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- 9</a:t>
            </a:r>
          </a:p>
        </p:txBody>
      </p:sp>
      <p:pic>
        <p:nvPicPr>
          <p:cNvPr id="73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9748" t="0" r="15034" b="72609"/>
          <a:stretch>
            <a:fillRect/>
          </a:stretch>
        </p:blipFill>
        <p:spPr>
          <a:xfrm>
            <a:off x="7220747" y="278188"/>
            <a:ext cx="7836131" cy="9945085"/>
          </a:xfrm>
          <a:prstGeom prst="rect">
            <a:avLst/>
          </a:prstGeom>
          <a:ln w="12700">
            <a:miter lim="400000"/>
          </a:ln>
        </p:spPr>
      </p:pic>
      <p:sp>
        <p:nvSpPr>
          <p:cNvPr id="739" name="Oval"/>
          <p:cNvSpPr/>
          <p:nvPr/>
        </p:nvSpPr>
        <p:spPr>
          <a:xfrm>
            <a:off x="10006020" y="756702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40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3" name="Harness Single Point Release - 10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- 10</a:t>
            </a:r>
          </a:p>
        </p:txBody>
      </p:sp>
      <p:pic>
        <p:nvPicPr>
          <p:cNvPr id="74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634" t="19308" r="46626" b="35954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745" name="Oval"/>
          <p:cNvSpPr/>
          <p:nvPr/>
        </p:nvSpPr>
        <p:spPr>
          <a:xfrm>
            <a:off x="6642710" y="3910004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46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Release Handle Assembly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Release Handle Assembly</a:t>
            </a:r>
          </a:p>
        </p:txBody>
      </p:sp>
      <p:sp>
        <p:nvSpPr>
          <p:cNvPr id="749" name="Harness Single Point Release - 10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- 10</a:t>
            </a:r>
          </a:p>
        </p:txBody>
      </p:sp>
      <p:pic>
        <p:nvPicPr>
          <p:cNvPr id="75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634" t="19308" r="46626" b="35954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Oval"/>
          <p:cNvSpPr/>
          <p:nvPr/>
        </p:nvSpPr>
        <p:spPr>
          <a:xfrm>
            <a:off x="6642710" y="3910004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52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5" name="Harness Single Point Release - 1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- 11</a:t>
            </a:r>
          </a:p>
        </p:txBody>
      </p:sp>
      <p:pic>
        <p:nvPicPr>
          <p:cNvPr id="75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2214" t="44018" r="32214" b="22648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757" name="Oval"/>
          <p:cNvSpPr/>
          <p:nvPr/>
        </p:nvSpPr>
        <p:spPr>
          <a:xfrm>
            <a:off x="10126138" y="572610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58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Adjustable Cross Stra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Adjustable Cross Strap</a:t>
            </a:r>
          </a:p>
        </p:txBody>
      </p:sp>
      <p:sp>
        <p:nvSpPr>
          <p:cNvPr id="761" name="Harness Single Point Release - 1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- 11</a:t>
            </a:r>
          </a:p>
        </p:txBody>
      </p:sp>
      <p:pic>
        <p:nvPicPr>
          <p:cNvPr id="76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2214" t="44018" r="32214" b="22648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763" name="Oval"/>
          <p:cNvSpPr/>
          <p:nvPr/>
        </p:nvSpPr>
        <p:spPr>
          <a:xfrm>
            <a:off x="10126138" y="572610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64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7" name="Harness Single Point Release - 1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- 12</a:t>
            </a:r>
          </a:p>
        </p:txBody>
      </p:sp>
      <p:pic>
        <p:nvPicPr>
          <p:cNvPr id="76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5098" t="13966" r="36005" b="61567"/>
          <a:stretch>
            <a:fillRect/>
          </a:stretch>
        </p:blipFill>
        <p:spPr>
          <a:xfrm>
            <a:off x="6641274" y="95904"/>
            <a:ext cx="10341925" cy="10231008"/>
          </a:xfrm>
          <a:prstGeom prst="rect">
            <a:avLst/>
          </a:prstGeom>
          <a:ln w="12700">
            <a:miter lim="400000"/>
          </a:ln>
        </p:spPr>
      </p:pic>
      <p:sp>
        <p:nvSpPr>
          <p:cNvPr id="769" name="Oval"/>
          <p:cNvSpPr/>
          <p:nvPr/>
        </p:nvSpPr>
        <p:spPr>
          <a:xfrm>
            <a:off x="10096109" y="5005395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70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Release Handle Cross Stra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Release Handle Cross Strap</a:t>
            </a:r>
          </a:p>
        </p:txBody>
      </p:sp>
      <p:sp>
        <p:nvSpPr>
          <p:cNvPr id="773" name="Harness Single Point Release - 1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- 12</a:t>
            </a:r>
          </a:p>
        </p:txBody>
      </p:sp>
      <p:pic>
        <p:nvPicPr>
          <p:cNvPr id="77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5098" t="13966" r="36005" b="61567"/>
          <a:stretch>
            <a:fillRect/>
          </a:stretch>
        </p:blipFill>
        <p:spPr>
          <a:xfrm>
            <a:off x="6641274" y="95904"/>
            <a:ext cx="10341925" cy="10231008"/>
          </a:xfrm>
          <a:prstGeom prst="rect">
            <a:avLst/>
          </a:prstGeom>
          <a:ln w="12700">
            <a:miter lim="400000"/>
          </a:ln>
        </p:spPr>
      </p:pic>
      <p:sp>
        <p:nvSpPr>
          <p:cNvPr id="775" name="Oval"/>
          <p:cNvSpPr/>
          <p:nvPr/>
        </p:nvSpPr>
        <p:spPr>
          <a:xfrm>
            <a:off x="10096109" y="5005395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76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9" name="Harness Single Point Release - 1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- 13</a:t>
            </a:r>
          </a:p>
        </p:txBody>
      </p:sp>
      <p:pic>
        <p:nvPicPr>
          <p:cNvPr id="78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0107" t="8452" r="31761" b="58214"/>
          <a:stretch>
            <a:fillRect/>
          </a:stretch>
        </p:blipFill>
        <p:spPr>
          <a:xfrm>
            <a:off x="4339509" y="95904"/>
            <a:ext cx="12643691" cy="10231093"/>
          </a:xfrm>
          <a:prstGeom prst="rect">
            <a:avLst/>
          </a:prstGeom>
          <a:ln w="12700">
            <a:miter lim="400000"/>
          </a:ln>
        </p:spPr>
      </p:pic>
      <p:sp>
        <p:nvSpPr>
          <p:cNvPr id="781" name="Oval"/>
          <p:cNvSpPr/>
          <p:nvPr/>
        </p:nvSpPr>
        <p:spPr>
          <a:xfrm>
            <a:off x="4090198" y="4584981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82" name="Oval"/>
          <p:cNvSpPr/>
          <p:nvPr/>
        </p:nvSpPr>
        <p:spPr>
          <a:xfrm>
            <a:off x="13706538" y="5402661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83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Red Attaching Loo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Red Attaching Loop</a:t>
            </a:r>
          </a:p>
        </p:txBody>
      </p:sp>
      <p:sp>
        <p:nvSpPr>
          <p:cNvPr id="786" name="Harness Single Point Release - 1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- 13</a:t>
            </a:r>
          </a:p>
        </p:txBody>
      </p:sp>
      <p:pic>
        <p:nvPicPr>
          <p:cNvPr id="78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0107" t="8452" r="31761" b="58214"/>
          <a:stretch>
            <a:fillRect/>
          </a:stretch>
        </p:blipFill>
        <p:spPr>
          <a:xfrm>
            <a:off x="4339509" y="95904"/>
            <a:ext cx="12643691" cy="10231093"/>
          </a:xfrm>
          <a:prstGeom prst="rect">
            <a:avLst/>
          </a:prstGeom>
          <a:ln w="12700">
            <a:miter lim="400000"/>
          </a:ln>
        </p:spPr>
      </p:pic>
      <p:sp>
        <p:nvSpPr>
          <p:cNvPr id="788" name="Oval"/>
          <p:cNvSpPr/>
          <p:nvPr/>
        </p:nvSpPr>
        <p:spPr>
          <a:xfrm>
            <a:off x="4090198" y="4584981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89" name="Oval"/>
          <p:cNvSpPr/>
          <p:nvPr/>
        </p:nvSpPr>
        <p:spPr>
          <a:xfrm>
            <a:off x="13706538" y="5402661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90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7340" r="58624" b="43616"/>
          <a:stretch>
            <a:fillRect/>
          </a:stretch>
        </p:blipFill>
        <p:spPr>
          <a:xfrm>
            <a:off x="8694618" y="-94657"/>
            <a:ext cx="7571801" cy="982495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Quick Release Buck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Quick Release Buckle</a:t>
            </a:r>
          </a:p>
        </p:txBody>
      </p:sp>
      <p:sp>
        <p:nvSpPr>
          <p:cNvPr id="194" name="MAW-C 1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MAW-C 1</a:t>
            </a:r>
          </a:p>
        </p:txBody>
      </p:sp>
      <p:sp>
        <p:nvSpPr>
          <p:cNvPr id="195" name="Oval"/>
          <p:cNvSpPr/>
          <p:nvPr/>
        </p:nvSpPr>
        <p:spPr>
          <a:xfrm>
            <a:off x="8334922" y="2886903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6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3" name="Harness Single Point Release - 1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- 14</a:t>
            </a:r>
          </a:p>
        </p:txBody>
      </p:sp>
      <p:pic>
        <p:nvPicPr>
          <p:cNvPr id="79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1320" t="7478" r="34221" b="73389"/>
          <a:stretch>
            <a:fillRect/>
          </a:stretch>
        </p:blipFill>
        <p:spPr>
          <a:xfrm>
            <a:off x="4993283" y="371673"/>
            <a:ext cx="14397604" cy="9340295"/>
          </a:xfrm>
          <a:prstGeom prst="rect">
            <a:avLst/>
          </a:prstGeom>
          <a:ln w="12700">
            <a:miter lim="400000"/>
          </a:ln>
        </p:spPr>
      </p:pic>
      <p:sp>
        <p:nvSpPr>
          <p:cNvPr id="795" name="Oval"/>
          <p:cNvSpPr/>
          <p:nvPr/>
        </p:nvSpPr>
        <p:spPr>
          <a:xfrm>
            <a:off x="9705725" y="4675070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96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reen Attaching Loo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Green Attaching Loop</a:t>
            </a:r>
          </a:p>
        </p:txBody>
      </p:sp>
      <p:sp>
        <p:nvSpPr>
          <p:cNvPr id="799" name="Harness Single Point Release - 1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- 14</a:t>
            </a:r>
          </a:p>
        </p:txBody>
      </p:sp>
      <p:pic>
        <p:nvPicPr>
          <p:cNvPr id="80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1320" t="7478" r="34221" b="73389"/>
          <a:stretch>
            <a:fillRect/>
          </a:stretch>
        </p:blipFill>
        <p:spPr>
          <a:xfrm>
            <a:off x="4993283" y="371673"/>
            <a:ext cx="14397604" cy="9340295"/>
          </a:xfrm>
          <a:prstGeom prst="rect">
            <a:avLst/>
          </a:prstGeom>
          <a:ln w="12700">
            <a:miter lim="400000"/>
          </a:ln>
        </p:spPr>
      </p:pic>
      <p:sp>
        <p:nvSpPr>
          <p:cNvPr id="801" name="Oval"/>
          <p:cNvSpPr/>
          <p:nvPr/>
        </p:nvSpPr>
        <p:spPr>
          <a:xfrm>
            <a:off x="9525548" y="4645040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02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5" name="Harness Single Point Release - 1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- 15</a:t>
            </a:r>
          </a:p>
        </p:txBody>
      </p:sp>
      <p:pic>
        <p:nvPicPr>
          <p:cNvPr id="80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1320" t="7478" r="34221" b="73389"/>
          <a:stretch>
            <a:fillRect/>
          </a:stretch>
        </p:blipFill>
        <p:spPr>
          <a:xfrm>
            <a:off x="4993283" y="371673"/>
            <a:ext cx="14397604" cy="9340295"/>
          </a:xfrm>
          <a:prstGeom prst="rect">
            <a:avLst/>
          </a:prstGeom>
          <a:ln w="12700">
            <a:miter lim="400000"/>
          </a:ln>
        </p:spPr>
      </p:pic>
      <p:sp>
        <p:nvSpPr>
          <p:cNvPr id="807" name="Oval"/>
          <p:cNvSpPr/>
          <p:nvPr/>
        </p:nvSpPr>
        <p:spPr>
          <a:xfrm>
            <a:off x="9525548" y="2152587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08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White Attaching Loo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White Attaching Loop</a:t>
            </a:r>
          </a:p>
        </p:txBody>
      </p:sp>
      <p:sp>
        <p:nvSpPr>
          <p:cNvPr id="811" name="Harness Single Point Release - 1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- 15</a:t>
            </a:r>
          </a:p>
        </p:txBody>
      </p:sp>
      <p:pic>
        <p:nvPicPr>
          <p:cNvPr id="81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1320" t="7478" r="34221" b="73389"/>
          <a:stretch>
            <a:fillRect/>
          </a:stretch>
        </p:blipFill>
        <p:spPr>
          <a:xfrm>
            <a:off x="4993283" y="371673"/>
            <a:ext cx="14397604" cy="9340295"/>
          </a:xfrm>
          <a:prstGeom prst="rect">
            <a:avLst/>
          </a:prstGeom>
          <a:ln w="12700">
            <a:miter lim="400000"/>
          </a:ln>
        </p:spPr>
      </p:pic>
      <p:sp>
        <p:nvSpPr>
          <p:cNvPr id="813" name="Oval"/>
          <p:cNvSpPr/>
          <p:nvPr/>
        </p:nvSpPr>
        <p:spPr>
          <a:xfrm>
            <a:off x="9525548" y="2152587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14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7" name="Harness Single Point Release - 1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- 16</a:t>
            </a:r>
          </a:p>
        </p:txBody>
      </p:sp>
      <p:pic>
        <p:nvPicPr>
          <p:cNvPr id="81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1773" t="0" r="33887" b="81045"/>
          <a:stretch>
            <a:fillRect/>
          </a:stretch>
        </p:blipFill>
        <p:spPr>
          <a:xfrm>
            <a:off x="4976018" y="388263"/>
            <a:ext cx="14432114" cy="9307475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Oval"/>
          <p:cNvSpPr/>
          <p:nvPr/>
        </p:nvSpPr>
        <p:spPr>
          <a:xfrm>
            <a:off x="10216227" y="2753178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20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Friction Adapter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Friction Adapter</a:t>
            </a:r>
          </a:p>
        </p:txBody>
      </p:sp>
      <p:sp>
        <p:nvSpPr>
          <p:cNvPr id="823" name="Harness Single Point Release - 1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- 16</a:t>
            </a:r>
          </a:p>
        </p:txBody>
      </p:sp>
      <p:pic>
        <p:nvPicPr>
          <p:cNvPr id="82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1773" t="0" r="33887" b="81045"/>
          <a:stretch>
            <a:fillRect/>
          </a:stretch>
        </p:blipFill>
        <p:spPr>
          <a:xfrm>
            <a:off x="4976018" y="388263"/>
            <a:ext cx="14432114" cy="9307475"/>
          </a:xfrm>
          <a:prstGeom prst="rect">
            <a:avLst/>
          </a:prstGeom>
          <a:ln w="12700">
            <a:miter lim="400000"/>
          </a:ln>
        </p:spPr>
      </p:pic>
      <p:sp>
        <p:nvSpPr>
          <p:cNvPr id="825" name="Oval"/>
          <p:cNvSpPr/>
          <p:nvPr/>
        </p:nvSpPr>
        <p:spPr>
          <a:xfrm>
            <a:off x="10216227" y="2753178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26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9" name="Harness Single Point Release - 17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- 17</a:t>
            </a:r>
          </a:p>
        </p:txBody>
      </p:sp>
      <p:pic>
        <p:nvPicPr>
          <p:cNvPr id="83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4219" t="21390" r="31323" b="61629"/>
          <a:stretch>
            <a:fillRect/>
          </a:stretch>
        </p:blipFill>
        <p:spPr>
          <a:xfrm>
            <a:off x="4481909" y="602654"/>
            <a:ext cx="15420115" cy="8878545"/>
          </a:xfrm>
          <a:prstGeom prst="rect">
            <a:avLst/>
          </a:prstGeom>
          <a:ln w="12700">
            <a:miter lim="400000"/>
          </a:ln>
        </p:spPr>
      </p:pic>
      <p:sp>
        <p:nvSpPr>
          <p:cNvPr id="831" name="Oval"/>
          <p:cNvSpPr/>
          <p:nvPr/>
        </p:nvSpPr>
        <p:spPr>
          <a:xfrm>
            <a:off x="10036050" y="230695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32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Release Handle Cable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Release Handle Cable</a:t>
            </a:r>
          </a:p>
        </p:txBody>
      </p:sp>
      <p:sp>
        <p:nvSpPr>
          <p:cNvPr id="835" name="Harness Single Point Release - 17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- 17</a:t>
            </a:r>
          </a:p>
        </p:txBody>
      </p:sp>
      <p:pic>
        <p:nvPicPr>
          <p:cNvPr id="83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4219" t="21390" r="31323" b="61629"/>
          <a:stretch>
            <a:fillRect/>
          </a:stretch>
        </p:blipFill>
        <p:spPr>
          <a:xfrm>
            <a:off x="4481909" y="602654"/>
            <a:ext cx="15420115" cy="8878545"/>
          </a:xfrm>
          <a:prstGeom prst="rect">
            <a:avLst/>
          </a:prstGeom>
          <a:ln w="12700">
            <a:miter lim="400000"/>
          </a:ln>
        </p:spPr>
      </p:pic>
      <p:sp>
        <p:nvSpPr>
          <p:cNvPr id="837" name="Oval"/>
          <p:cNvSpPr/>
          <p:nvPr/>
        </p:nvSpPr>
        <p:spPr>
          <a:xfrm>
            <a:off x="10036050" y="230695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38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1" name="Harness Single Point Release - 18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- 18</a:t>
            </a:r>
          </a:p>
        </p:txBody>
      </p:sp>
      <p:pic>
        <p:nvPicPr>
          <p:cNvPr id="84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9985" t="29230" r="34444" b="37435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843" name="Oval"/>
          <p:cNvSpPr/>
          <p:nvPr/>
        </p:nvSpPr>
        <p:spPr>
          <a:xfrm>
            <a:off x="9555577" y="5005394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44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Release Handle Lanyard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Release Handle Lanyard</a:t>
            </a:r>
          </a:p>
        </p:txBody>
      </p:sp>
      <p:sp>
        <p:nvSpPr>
          <p:cNvPr id="847" name="Harness Single Point Release - 18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- 18</a:t>
            </a:r>
          </a:p>
        </p:txBody>
      </p:sp>
      <p:pic>
        <p:nvPicPr>
          <p:cNvPr id="84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9985" t="29230" r="34444" b="37435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849" name="Oval"/>
          <p:cNvSpPr/>
          <p:nvPr/>
        </p:nvSpPr>
        <p:spPr>
          <a:xfrm>
            <a:off x="9555577" y="5005394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50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33422" r="55671" b="17533"/>
          <a:stretch>
            <a:fillRect/>
          </a:stretch>
        </p:blipFill>
        <p:spPr>
          <a:xfrm>
            <a:off x="8154086" y="-94657"/>
            <a:ext cx="8112333" cy="982495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MAW-C 2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MAW-C 2</a:t>
            </a:r>
          </a:p>
        </p:txBody>
      </p:sp>
      <p:sp>
        <p:nvSpPr>
          <p:cNvPr id="201" name="Oval"/>
          <p:cNvSpPr/>
          <p:nvPr/>
        </p:nvSpPr>
        <p:spPr>
          <a:xfrm>
            <a:off x="7824420" y="2676696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2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Advanced Combat Helmet (ACH)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/>
            <a:r>
              <a:t>Advanced Combat Helmet (ACH)</a:t>
            </a:r>
          </a:p>
        </p:txBody>
      </p:sp>
      <p:sp>
        <p:nvSpPr>
          <p:cNvPr id="853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5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739" y="21959"/>
            <a:ext cx="7267425" cy="464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5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0916" y="4674413"/>
            <a:ext cx="7309779" cy="5349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6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126214" y="8656050"/>
            <a:ext cx="5731617" cy="4648201"/>
          </a:xfrm>
          <a:prstGeom prst="rect">
            <a:avLst/>
          </a:prstGeom>
          <a:ln w="12700">
            <a:miter lim="400000"/>
          </a:ln>
        </p:spPr>
      </p:pic>
      <p:sp>
        <p:nvSpPr>
          <p:cNvPr id="85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5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5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0" name="Advanced Combat Helmet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Advanced Combat Helmet - 1</a:t>
            </a:r>
          </a:p>
        </p:txBody>
      </p:sp>
      <p:pic>
        <p:nvPicPr>
          <p:cNvPr id="86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2969" r="7244" b="2969"/>
          <a:stretch>
            <a:fillRect/>
          </a:stretch>
        </p:blipFill>
        <p:spPr>
          <a:xfrm>
            <a:off x="5641456" y="1015245"/>
            <a:ext cx="13101013" cy="8497286"/>
          </a:xfrm>
          <a:prstGeom prst="rect">
            <a:avLst/>
          </a:prstGeom>
          <a:ln w="12700">
            <a:miter lim="400000"/>
          </a:ln>
        </p:spPr>
      </p:pic>
      <p:sp>
        <p:nvSpPr>
          <p:cNvPr id="862" name="Oval"/>
          <p:cNvSpPr/>
          <p:nvPr/>
        </p:nvSpPr>
        <p:spPr>
          <a:xfrm>
            <a:off x="11147142" y="1221671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63" name="Oval"/>
          <p:cNvSpPr/>
          <p:nvPr/>
        </p:nvSpPr>
        <p:spPr>
          <a:xfrm>
            <a:off x="10756758" y="7324552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64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Trapezoid Pad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Trapezoid Pad</a:t>
            </a:r>
          </a:p>
        </p:txBody>
      </p:sp>
      <p:sp>
        <p:nvSpPr>
          <p:cNvPr id="867" name="Advanced Combat Helmet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Advanced Combat Helmet - 1</a:t>
            </a:r>
          </a:p>
        </p:txBody>
      </p:sp>
      <p:pic>
        <p:nvPicPr>
          <p:cNvPr id="86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2969" r="7244" b="2969"/>
          <a:stretch>
            <a:fillRect/>
          </a:stretch>
        </p:blipFill>
        <p:spPr>
          <a:xfrm>
            <a:off x="5641456" y="1015245"/>
            <a:ext cx="13101013" cy="8497286"/>
          </a:xfrm>
          <a:prstGeom prst="rect">
            <a:avLst/>
          </a:prstGeom>
          <a:ln w="12700">
            <a:miter lim="400000"/>
          </a:ln>
        </p:spPr>
      </p:pic>
      <p:sp>
        <p:nvSpPr>
          <p:cNvPr id="869" name="Oval"/>
          <p:cNvSpPr/>
          <p:nvPr/>
        </p:nvSpPr>
        <p:spPr>
          <a:xfrm>
            <a:off x="11147142" y="1221671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70" name="Oval"/>
          <p:cNvSpPr/>
          <p:nvPr/>
        </p:nvSpPr>
        <p:spPr>
          <a:xfrm>
            <a:off x="10756758" y="7324552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71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4" name="Advanced Combat Helmet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Advanced Combat Helmet - 2</a:t>
            </a:r>
          </a:p>
        </p:txBody>
      </p:sp>
      <p:pic>
        <p:nvPicPr>
          <p:cNvPr id="87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2969" r="7244" b="2969"/>
          <a:stretch>
            <a:fillRect/>
          </a:stretch>
        </p:blipFill>
        <p:spPr>
          <a:xfrm>
            <a:off x="5641456" y="1015245"/>
            <a:ext cx="13101013" cy="8497286"/>
          </a:xfrm>
          <a:prstGeom prst="rect">
            <a:avLst/>
          </a:prstGeom>
          <a:ln w="12700">
            <a:miter lim="400000"/>
          </a:ln>
        </p:spPr>
      </p:pic>
      <p:sp>
        <p:nvSpPr>
          <p:cNvPr id="876" name="Oval"/>
          <p:cNvSpPr/>
          <p:nvPr/>
        </p:nvSpPr>
        <p:spPr>
          <a:xfrm>
            <a:off x="10756758" y="413189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7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Crown Pad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Crown Pad</a:t>
            </a:r>
          </a:p>
        </p:txBody>
      </p:sp>
      <p:sp>
        <p:nvSpPr>
          <p:cNvPr id="880" name="Advanced Combat Helmet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Advanced Combat Helmet - 2</a:t>
            </a:r>
          </a:p>
        </p:txBody>
      </p:sp>
      <p:pic>
        <p:nvPicPr>
          <p:cNvPr id="88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2969" r="7244" b="2969"/>
          <a:stretch>
            <a:fillRect/>
          </a:stretch>
        </p:blipFill>
        <p:spPr>
          <a:xfrm>
            <a:off x="5641456" y="1015245"/>
            <a:ext cx="13101013" cy="8497286"/>
          </a:xfrm>
          <a:prstGeom prst="rect">
            <a:avLst/>
          </a:prstGeom>
          <a:ln w="12700">
            <a:miter lim="400000"/>
          </a:ln>
        </p:spPr>
      </p:pic>
      <p:sp>
        <p:nvSpPr>
          <p:cNvPr id="882" name="Oval"/>
          <p:cNvSpPr/>
          <p:nvPr/>
        </p:nvSpPr>
        <p:spPr>
          <a:xfrm>
            <a:off x="10756758" y="413189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83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6" name="Advanced Combat Helmet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Advanced Combat Helmet - 3</a:t>
            </a:r>
          </a:p>
        </p:txBody>
      </p:sp>
      <p:pic>
        <p:nvPicPr>
          <p:cNvPr id="88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2969" r="7244" b="2969"/>
          <a:stretch>
            <a:fillRect/>
          </a:stretch>
        </p:blipFill>
        <p:spPr>
          <a:xfrm>
            <a:off x="5641456" y="1015245"/>
            <a:ext cx="13101013" cy="8497286"/>
          </a:xfrm>
          <a:prstGeom prst="rect">
            <a:avLst/>
          </a:prstGeom>
          <a:ln w="12700">
            <a:miter lim="400000"/>
          </a:ln>
        </p:spPr>
      </p:pic>
      <p:sp>
        <p:nvSpPr>
          <p:cNvPr id="888" name="Oval"/>
          <p:cNvSpPr/>
          <p:nvPr/>
        </p:nvSpPr>
        <p:spPr>
          <a:xfrm>
            <a:off x="7543596" y="2360152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89" name="Oval"/>
          <p:cNvSpPr/>
          <p:nvPr/>
        </p:nvSpPr>
        <p:spPr>
          <a:xfrm>
            <a:off x="14697512" y="5910522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90" name="Oval"/>
          <p:cNvSpPr/>
          <p:nvPr/>
        </p:nvSpPr>
        <p:spPr>
          <a:xfrm>
            <a:off x="7106916" y="572610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91" name="Oval"/>
          <p:cNvSpPr/>
          <p:nvPr/>
        </p:nvSpPr>
        <p:spPr>
          <a:xfrm>
            <a:off x="14471039" y="2487152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92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Oval Pad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Oval Pad</a:t>
            </a:r>
          </a:p>
        </p:txBody>
      </p:sp>
      <p:sp>
        <p:nvSpPr>
          <p:cNvPr id="895" name="Advanced Combat Helmet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Advanced Combat Helmet - 3</a:t>
            </a:r>
          </a:p>
        </p:txBody>
      </p:sp>
      <p:pic>
        <p:nvPicPr>
          <p:cNvPr id="89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2969" r="7244" b="2969"/>
          <a:stretch>
            <a:fillRect/>
          </a:stretch>
        </p:blipFill>
        <p:spPr>
          <a:xfrm>
            <a:off x="5641456" y="1015245"/>
            <a:ext cx="13101013" cy="8497286"/>
          </a:xfrm>
          <a:prstGeom prst="rect">
            <a:avLst/>
          </a:prstGeom>
          <a:ln w="12700">
            <a:miter lim="400000"/>
          </a:ln>
        </p:spPr>
      </p:pic>
      <p:sp>
        <p:nvSpPr>
          <p:cNvPr id="897" name="Oval"/>
          <p:cNvSpPr/>
          <p:nvPr/>
        </p:nvSpPr>
        <p:spPr>
          <a:xfrm>
            <a:off x="7543596" y="2360152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98" name="Oval"/>
          <p:cNvSpPr/>
          <p:nvPr/>
        </p:nvSpPr>
        <p:spPr>
          <a:xfrm>
            <a:off x="14697512" y="5910522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99" name="Oval"/>
          <p:cNvSpPr/>
          <p:nvPr/>
        </p:nvSpPr>
        <p:spPr>
          <a:xfrm>
            <a:off x="7106916" y="572610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00" name="Oval"/>
          <p:cNvSpPr/>
          <p:nvPr/>
        </p:nvSpPr>
        <p:spPr>
          <a:xfrm>
            <a:off x="14471039" y="2487152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01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4" name="Advanced Combat Helmet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Advanced Combat Helmet - 4</a:t>
            </a:r>
          </a:p>
        </p:txBody>
      </p:sp>
      <p:pic>
        <p:nvPicPr>
          <p:cNvPr id="90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19457" r="42366" b="19457"/>
          <a:stretch>
            <a:fillRect/>
          </a:stretch>
        </p:blipFill>
        <p:spPr>
          <a:xfrm>
            <a:off x="6372247" y="364552"/>
            <a:ext cx="12842617" cy="9962378"/>
          </a:xfrm>
          <a:prstGeom prst="rect">
            <a:avLst/>
          </a:prstGeom>
          <a:ln w="12700">
            <a:miter lim="400000"/>
          </a:ln>
        </p:spPr>
      </p:pic>
      <p:sp>
        <p:nvSpPr>
          <p:cNvPr id="906" name="Oval"/>
          <p:cNvSpPr/>
          <p:nvPr/>
        </p:nvSpPr>
        <p:spPr>
          <a:xfrm>
            <a:off x="8294334" y="391000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0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Adjustable Buckle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Adjustable Buckle</a:t>
            </a:r>
          </a:p>
        </p:txBody>
      </p:sp>
      <p:sp>
        <p:nvSpPr>
          <p:cNvPr id="910" name="Advanced Combat Helmet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Advanced Combat Helmet - 4</a:t>
            </a:r>
          </a:p>
        </p:txBody>
      </p:sp>
      <p:pic>
        <p:nvPicPr>
          <p:cNvPr id="91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19457" r="42366" b="19457"/>
          <a:stretch>
            <a:fillRect/>
          </a:stretch>
        </p:blipFill>
        <p:spPr>
          <a:xfrm>
            <a:off x="6372247" y="364552"/>
            <a:ext cx="12842617" cy="9962378"/>
          </a:xfrm>
          <a:prstGeom prst="rect">
            <a:avLst/>
          </a:prstGeom>
          <a:ln w="12700">
            <a:miter lim="400000"/>
          </a:ln>
        </p:spPr>
      </p:pic>
      <p:sp>
        <p:nvSpPr>
          <p:cNvPr id="912" name="Oval"/>
          <p:cNvSpPr/>
          <p:nvPr/>
        </p:nvSpPr>
        <p:spPr>
          <a:xfrm>
            <a:off x="8294334" y="391000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13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6" name="Advanced Combat Helmet - 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Advanced Combat Helmet - 5</a:t>
            </a:r>
          </a:p>
        </p:txBody>
      </p:sp>
      <p:pic>
        <p:nvPicPr>
          <p:cNvPr id="91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6976" t="0" r="1937" b="56099"/>
          <a:stretch>
            <a:fillRect/>
          </a:stretch>
        </p:blipFill>
        <p:spPr>
          <a:xfrm>
            <a:off x="5602903" y="3167219"/>
            <a:ext cx="13611961" cy="7159711"/>
          </a:xfrm>
          <a:prstGeom prst="rect">
            <a:avLst/>
          </a:prstGeom>
          <a:ln w="12700">
            <a:miter lim="400000"/>
          </a:ln>
        </p:spPr>
      </p:pic>
      <p:sp>
        <p:nvSpPr>
          <p:cNvPr id="918" name="Oval"/>
          <p:cNvSpPr/>
          <p:nvPr/>
        </p:nvSpPr>
        <p:spPr>
          <a:xfrm>
            <a:off x="12078058" y="3459561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19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33422" r="55671" b="17533"/>
          <a:stretch>
            <a:fillRect/>
          </a:stretch>
        </p:blipFill>
        <p:spPr>
          <a:xfrm>
            <a:off x="8154086" y="-94657"/>
            <a:ext cx="8112333" cy="982495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Lower Tie Down Stra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Lower Tie Down Strap</a:t>
            </a:r>
          </a:p>
        </p:txBody>
      </p:sp>
      <p:sp>
        <p:nvSpPr>
          <p:cNvPr id="206" name="MAW-C 2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MAW-C 2</a:t>
            </a:r>
          </a:p>
        </p:txBody>
      </p:sp>
      <p:sp>
        <p:nvSpPr>
          <p:cNvPr id="207" name="Oval"/>
          <p:cNvSpPr/>
          <p:nvPr/>
        </p:nvSpPr>
        <p:spPr>
          <a:xfrm>
            <a:off x="7734331" y="2826844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8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Adjustable Stra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Adjustable Strap</a:t>
            </a:r>
          </a:p>
        </p:txBody>
      </p:sp>
      <p:sp>
        <p:nvSpPr>
          <p:cNvPr id="922" name="Advanced Combat Helmet - 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Advanced Combat Helmet - 5</a:t>
            </a:r>
          </a:p>
        </p:txBody>
      </p:sp>
      <p:pic>
        <p:nvPicPr>
          <p:cNvPr id="92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6976" t="0" r="1937" b="56099"/>
          <a:stretch>
            <a:fillRect/>
          </a:stretch>
        </p:blipFill>
        <p:spPr>
          <a:xfrm>
            <a:off x="5602903" y="3167219"/>
            <a:ext cx="13611961" cy="7159711"/>
          </a:xfrm>
          <a:prstGeom prst="rect">
            <a:avLst/>
          </a:prstGeom>
          <a:ln w="12700">
            <a:miter lim="400000"/>
          </a:ln>
        </p:spPr>
      </p:pic>
      <p:sp>
        <p:nvSpPr>
          <p:cNvPr id="924" name="Oval"/>
          <p:cNvSpPr/>
          <p:nvPr/>
        </p:nvSpPr>
        <p:spPr>
          <a:xfrm>
            <a:off x="12078058" y="3459561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25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8" name="Advanced Combat Helmet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Advanced Combat Helmet - 6</a:t>
            </a:r>
          </a:p>
        </p:txBody>
      </p:sp>
      <p:pic>
        <p:nvPicPr>
          <p:cNvPr id="92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593" t="0" r="0" b="2110"/>
          <a:stretch>
            <a:fillRect/>
          </a:stretch>
        </p:blipFill>
        <p:spPr>
          <a:xfrm>
            <a:off x="5602903" y="574760"/>
            <a:ext cx="13395077" cy="9752170"/>
          </a:xfrm>
          <a:prstGeom prst="rect">
            <a:avLst/>
          </a:prstGeom>
          <a:ln w="12700">
            <a:miter lim="400000"/>
          </a:ln>
        </p:spPr>
      </p:pic>
      <p:sp>
        <p:nvSpPr>
          <p:cNvPr id="930" name="Oval"/>
          <p:cNvSpPr/>
          <p:nvPr/>
        </p:nvSpPr>
        <p:spPr>
          <a:xfrm>
            <a:off x="10306315" y="8684704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31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Modified Chin Strap Assembly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Modified Chin Strap Assembly</a:t>
            </a:r>
          </a:p>
        </p:txBody>
      </p:sp>
      <p:sp>
        <p:nvSpPr>
          <p:cNvPr id="934" name="Advanced Combat Helmet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Advanced Combat Helmet - 6</a:t>
            </a:r>
          </a:p>
        </p:txBody>
      </p:sp>
      <p:pic>
        <p:nvPicPr>
          <p:cNvPr id="93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593" t="0" r="0" b="2110"/>
          <a:stretch>
            <a:fillRect/>
          </a:stretch>
        </p:blipFill>
        <p:spPr>
          <a:xfrm>
            <a:off x="5602903" y="574760"/>
            <a:ext cx="13395077" cy="9752170"/>
          </a:xfrm>
          <a:prstGeom prst="rect">
            <a:avLst/>
          </a:prstGeom>
          <a:ln w="12700">
            <a:miter lim="400000"/>
          </a:ln>
        </p:spPr>
      </p:pic>
      <p:sp>
        <p:nvSpPr>
          <p:cNvPr id="936" name="Oval"/>
          <p:cNvSpPr/>
          <p:nvPr/>
        </p:nvSpPr>
        <p:spPr>
          <a:xfrm>
            <a:off x="10396403" y="8534556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3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0" name="Advanced Combat Helmet - 7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Advanced Combat Helmet - 7</a:t>
            </a:r>
          </a:p>
        </p:txBody>
      </p:sp>
      <p:pic>
        <p:nvPicPr>
          <p:cNvPr id="94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0711" t="40842" r="32184" b="22052"/>
          <a:stretch>
            <a:fillRect/>
          </a:stretch>
        </p:blipFill>
        <p:spPr>
          <a:xfrm>
            <a:off x="5602903" y="364552"/>
            <a:ext cx="13611961" cy="9962378"/>
          </a:xfrm>
          <a:prstGeom prst="rect">
            <a:avLst/>
          </a:prstGeom>
          <a:ln w="12700">
            <a:miter lim="400000"/>
          </a:ln>
        </p:spPr>
      </p:pic>
      <p:sp>
        <p:nvSpPr>
          <p:cNvPr id="942" name="Oval"/>
          <p:cNvSpPr/>
          <p:nvPr/>
        </p:nvSpPr>
        <p:spPr>
          <a:xfrm>
            <a:off x="10006019" y="718322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43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Chin Strap Fastener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Chin Strap Fastener</a:t>
            </a:r>
          </a:p>
        </p:txBody>
      </p:sp>
      <p:sp>
        <p:nvSpPr>
          <p:cNvPr id="946" name="Advanced Combat Helmet - 7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Advanced Combat Helmet - 7</a:t>
            </a:r>
          </a:p>
        </p:txBody>
      </p:sp>
      <p:pic>
        <p:nvPicPr>
          <p:cNvPr id="94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0711" t="40842" r="32184" b="22052"/>
          <a:stretch>
            <a:fillRect/>
          </a:stretch>
        </p:blipFill>
        <p:spPr>
          <a:xfrm>
            <a:off x="5602903" y="364552"/>
            <a:ext cx="13611961" cy="9962378"/>
          </a:xfrm>
          <a:prstGeom prst="rect">
            <a:avLst/>
          </a:prstGeom>
          <a:ln w="12700">
            <a:miter lim="400000"/>
          </a:ln>
        </p:spPr>
      </p:pic>
      <p:sp>
        <p:nvSpPr>
          <p:cNvPr id="948" name="Oval"/>
          <p:cNvSpPr/>
          <p:nvPr/>
        </p:nvSpPr>
        <p:spPr>
          <a:xfrm>
            <a:off x="10006019" y="718322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49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2" name="Advanced Combat Helmet - 8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Advanced Combat Helmet - 8</a:t>
            </a:r>
          </a:p>
        </p:txBody>
      </p:sp>
      <p:pic>
        <p:nvPicPr>
          <p:cNvPr id="95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3628" t="41873" r="23038" b="24792"/>
          <a:stretch>
            <a:fillRect/>
          </a:stretch>
        </p:blipFill>
        <p:spPr>
          <a:xfrm>
            <a:off x="5602902" y="364552"/>
            <a:ext cx="13611961" cy="9962378"/>
          </a:xfrm>
          <a:prstGeom prst="rect">
            <a:avLst/>
          </a:prstGeom>
          <a:ln w="12700">
            <a:miter lim="400000"/>
          </a:ln>
        </p:spPr>
      </p:pic>
      <p:sp>
        <p:nvSpPr>
          <p:cNvPr id="954" name="Oval"/>
          <p:cNvSpPr/>
          <p:nvPr/>
        </p:nvSpPr>
        <p:spPr>
          <a:xfrm>
            <a:off x="7813861" y="216369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55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Long Portion Chin Stra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Long Portion Chin Strap</a:t>
            </a:r>
          </a:p>
        </p:txBody>
      </p:sp>
      <p:sp>
        <p:nvSpPr>
          <p:cNvPr id="958" name="Advanced Combat Helmet - 8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Advanced Combat Helmet - 8</a:t>
            </a:r>
          </a:p>
        </p:txBody>
      </p:sp>
      <p:pic>
        <p:nvPicPr>
          <p:cNvPr id="95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3628" t="41873" r="23038" b="24792"/>
          <a:stretch>
            <a:fillRect/>
          </a:stretch>
        </p:blipFill>
        <p:spPr>
          <a:xfrm>
            <a:off x="5602902" y="364552"/>
            <a:ext cx="13611961" cy="9962378"/>
          </a:xfrm>
          <a:prstGeom prst="rect">
            <a:avLst/>
          </a:prstGeom>
          <a:ln w="12700">
            <a:miter lim="400000"/>
          </a:ln>
        </p:spPr>
      </p:pic>
      <p:sp>
        <p:nvSpPr>
          <p:cNvPr id="960" name="Oval"/>
          <p:cNvSpPr/>
          <p:nvPr/>
        </p:nvSpPr>
        <p:spPr>
          <a:xfrm>
            <a:off x="7813861" y="216369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61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4" name="Advanced Combat Helmet - 9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Advanced Combat Helmet - 9</a:t>
            </a:r>
          </a:p>
        </p:txBody>
      </p:sp>
      <p:pic>
        <p:nvPicPr>
          <p:cNvPr id="96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5381" t="41652" r="9949" b="23677"/>
          <a:stretch>
            <a:fillRect/>
          </a:stretch>
        </p:blipFill>
        <p:spPr>
          <a:xfrm>
            <a:off x="5602902" y="364552"/>
            <a:ext cx="13611961" cy="9962378"/>
          </a:xfrm>
          <a:prstGeom prst="rect">
            <a:avLst/>
          </a:prstGeom>
          <a:ln w="12700">
            <a:miter lim="400000"/>
          </a:ln>
        </p:spPr>
      </p:pic>
      <p:sp>
        <p:nvSpPr>
          <p:cNvPr id="966" name="Oval"/>
          <p:cNvSpPr/>
          <p:nvPr/>
        </p:nvSpPr>
        <p:spPr>
          <a:xfrm>
            <a:off x="12528501" y="907049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6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Short Portion Chin Stra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Short Portion Chin Strap</a:t>
            </a:r>
          </a:p>
        </p:txBody>
      </p:sp>
      <p:sp>
        <p:nvSpPr>
          <p:cNvPr id="970" name="Advanced Combat Helmet - 9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Advanced Combat Helmet - 9</a:t>
            </a:r>
          </a:p>
        </p:txBody>
      </p:sp>
      <p:pic>
        <p:nvPicPr>
          <p:cNvPr id="97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5381" t="41652" r="9949" b="23677"/>
          <a:stretch>
            <a:fillRect/>
          </a:stretch>
        </p:blipFill>
        <p:spPr>
          <a:xfrm>
            <a:off x="5602902" y="364552"/>
            <a:ext cx="13611961" cy="9962378"/>
          </a:xfrm>
          <a:prstGeom prst="rect">
            <a:avLst/>
          </a:prstGeom>
          <a:ln w="12700">
            <a:miter lim="400000"/>
          </a:ln>
        </p:spPr>
      </p:pic>
      <p:sp>
        <p:nvSpPr>
          <p:cNvPr id="972" name="Oval"/>
          <p:cNvSpPr/>
          <p:nvPr/>
        </p:nvSpPr>
        <p:spPr>
          <a:xfrm>
            <a:off x="12528501" y="907049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73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6" name="Advanced Combat Helmet - 10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Advanced Combat Helmet - 10</a:t>
            </a:r>
          </a:p>
        </p:txBody>
      </p:sp>
      <p:pic>
        <p:nvPicPr>
          <p:cNvPr id="97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9126" t="4731" r="36816" b="51211"/>
          <a:stretch>
            <a:fillRect/>
          </a:stretch>
        </p:blipFill>
        <p:spPr>
          <a:xfrm>
            <a:off x="5602903" y="364552"/>
            <a:ext cx="13611961" cy="9962378"/>
          </a:xfrm>
          <a:prstGeom prst="rect">
            <a:avLst/>
          </a:prstGeom>
          <a:ln w="12700">
            <a:miter lim="400000"/>
          </a:ln>
        </p:spPr>
      </p:pic>
      <p:sp>
        <p:nvSpPr>
          <p:cNvPr id="978" name="Oval"/>
          <p:cNvSpPr/>
          <p:nvPr/>
        </p:nvSpPr>
        <p:spPr>
          <a:xfrm>
            <a:off x="12348324" y="6462517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79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1463" t="0" r="23315" b="68345"/>
          <a:stretch>
            <a:fillRect/>
          </a:stretch>
        </p:blipFill>
        <p:spPr>
          <a:xfrm>
            <a:off x="7291275" y="900184"/>
            <a:ext cx="8975144" cy="8830109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MAW-C 3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MAW-C 3</a:t>
            </a:r>
          </a:p>
        </p:txBody>
      </p:sp>
      <p:sp>
        <p:nvSpPr>
          <p:cNvPr id="213" name="Oval"/>
          <p:cNvSpPr/>
          <p:nvPr/>
        </p:nvSpPr>
        <p:spPr>
          <a:xfrm>
            <a:off x="6743355" y="2496519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4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Nape Pad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Nape Pad</a:t>
            </a:r>
          </a:p>
        </p:txBody>
      </p:sp>
      <p:sp>
        <p:nvSpPr>
          <p:cNvPr id="982" name="Advanced Combat Helmet - 10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Advanced Combat Helmet - 10</a:t>
            </a:r>
          </a:p>
        </p:txBody>
      </p:sp>
      <p:pic>
        <p:nvPicPr>
          <p:cNvPr id="98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9126" t="4731" r="36816" b="51211"/>
          <a:stretch>
            <a:fillRect/>
          </a:stretch>
        </p:blipFill>
        <p:spPr>
          <a:xfrm>
            <a:off x="5602903" y="364552"/>
            <a:ext cx="13611961" cy="9962378"/>
          </a:xfrm>
          <a:prstGeom prst="rect">
            <a:avLst/>
          </a:prstGeom>
          <a:ln w="12700">
            <a:miter lim="400000"/>
          </a:ln>
        </p:spPr>
      </p:pic>
      <p:sp>
        <p:nvSpPr>
          <p:cNvPr id="984" name="Oval"/>
          <p:cNvSpPr/>
          <p:nvPr/>
        </p:nvSpPr>
        <p:spPr>
          <a:xfrm>
            <a:off x="12348324" y="6462517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85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8" name="Advanced Combat Helmet - 1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Advanced Combat Helmet - 11</a:t>
            </a:r>
          </a:p>
        </p:txBody>
      </p:sp>
      <p:pic>
        <p:nvPicPr>
          <p:cNvPr id="98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97868" y="-132698"/>
            <a:ext cx="11752904" cy="9531318"/>
          </a:xfrm>
          <a:prstGeom prst="rect">
            <a:avLst/>
          </a:prstGeom>
          <a:ln w="12700">
            <a:miter lim="400000"/>
          </a:ln>
        </p:spPr>
      </p:pic>
      <p:sp>
        <p:nvSpPr>
          <p:cNvPr id="990" name="Oval"/>
          <p:cNvSpPr/>
          <p:nvPr/>
        </p:nvSpPr>
        <p:spPr>
          <a:xfrm>
            <a:off x="16222136" y="216369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91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Hook Disk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Hook Disk</a:t>
            </a:r>
          </a:p>
        </p:txBody>
      </p:sp>
      <p:sp>
        <p:nvSpPr>
          <p:cNvPr id="994" name="Advanced Combat Helmet - 1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Advanced Combat Helmet - 11</a:t>
            </a:r>
          </a:p>
        </p:txBody>
      </p:sp>
      <p:pic>
        <p:nvPicPr>
          <p:cNvPr id="99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97868" y="-132698"/>
            <a:ext cx="11752904" cy="9531318"/>
          </a:xfrm>
          <a:prstGeom prst="rect">
            <a:avLst/>
          </a:prstGeom>
          <a:ln w="12700">
            <a:miter lim="400000"/>
          </a:ln>
        </p:spPr>
      </p:pic>
      <p:sp>
        <p:nvSpPr>
          <p:cNvPr id="996" name="Oval"/>
          <p:cNvSpPr/>
          <p:nvPr/>
        </p:nvSpPr>
        <p:spPr>
          <a:xfrm>
            <a:off x="16222136" y="216369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9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337" y="238203"/>
            <a:ext cx="9116200" cy="10070220"/>
          </a:xfrm>
          <a:prstGeom prst="rect">
            <a:avLst/>
          </a:prstGeom>
          <a:ln w="12700">
            <a:miter lim="400000"/>
          </a:ln>
        </p:spPr>
      </p:pic>
      <p:sp>
        <p:nvSpPr>
          <p:cNvPr id="1000" name="5 FOOT UNIVERSAL…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 defTabSz="726440">
              <a:defRPr sz="9856"/>
            </a:pPr>
            <a:r>
              <a:t>5 FOOT UNIVERSAL</a:t>
            </a:r>
          </a:p>
          <a:p>
            <a:pPr defTabSz="726440">
              <a:defRPr sz="9856"/>
            </a:pPr>
            <a:r>
              <a:t>STATIC LINE</a:t>
            </a:r>
          </a:p>
          <a:p>
            <a:pPr defTabSz="726440">
              <a:defRPr sz="9856"/>
            </a:pPr>
            <a:r>
              <a:t>EXTENSION</a:t>
            </a:r>
          </a:p>
        </p:txBody>
      </p:sp>
      <p:sp>
        <p:nvSpPr>
          <p:cNvPr id="1001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2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0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178" t="0" r="6178" b="17503"/>
          <a:stretch>
            <a:fillRect/>
          </a:stretch>
        </p:blipFill>
        <p:spPr>
          <a:xfrm>
            <a:off x="7400924" y="624575"/>
            <a:ext cx="9582275" cy="9963436"/>
          </a:xfrm>
          <a:prstGeom prst="rect">
            <a:avLst/>
          </a:prstGeom>
          <a:ln w="12700">
            <a:miter lim="400000"/>
          </a:ln>
        </p:spPr>
      </p:pic>
      <p:sp>
        <p:nvSpPr>
          <p:cNvPr id="1006" name="5 FOOT UNIVERSAL STATIC LINE EXTENSION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>
            <a:lvl1pPr>
              <a:defRPr sz="5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>
              <a:defRPr sz="11200"/>
            </a:pPr>
            <a:r>
              <a:rPr sz="5000"/>
              <a:t>5 FOOT UNIVERSAL STATIC LINE EXTENSION - 1</a:t>
            </a:r>
          </a:p>
        </p:txBody>
      </p:sp>
      <p:sp>
        <p:nvSpPr>
          <p:cNvPr id="1007" name="Oval"/>
          <p:cNvSpPr/>
          <p:nvPr/>
        </p:nvSpPr>
        <p:spPr>
          <a:xfrm>
            <a:off x="15111045" y="1972410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08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5 FOOT UNIVERSAL STATIC LINE EXTENSION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>
            <a:lvl1pPr defTabSz="619125">
              <a:defRPr sz="8400"/>
            </a:lvl1pPr>
          </a:lstStyle>
          <a:p>
            <a:pPr/>
            <a:r>
              <a:t>5 FOOT UNIVERSAL STATIC LINE EXTENSION</a:t>
            </a:r>
          </a:p>
        </p:txBody>
      </p:sp>
      <p:pic>
        <p:nvPicPr>
          <p:cNvPr id="101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178" t="0" r="6178" b="17503"/>
          <a:stretch>
            <a:fillRect/>
          </a:stretch>
        </p:blipFill>
        <p:spPr>
          <a:xfrm>
            <a:off x="7400924" y="624575"/>
            <a:ext cx="9582275" cy="9963436"/>
          </a:xfrm>
          <a:prstGeom prst="rect">
            <a:avLst/>
          </a:prstGeom>
          <a:ln w="12700">
            <a:miter lim="400000"/>
          </a:ln>
        </p:spPr>
      </p:pic>
      <p:sp>
        <p:nvSpPr>
          <p:cNvPr id="1012" name="5 FOOT UNIVERSAL STATIC LINE EXTENSION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>
            <a:lvl1pPr>
              <a:defRPr sz="5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>
              <a:defRPr sz="11200"/>
            </a:pPr>
            <a:r>
              <a:rPr sz="5000"/>
              <a:t>5 FOOT UNIVERSAL STATIC LINE EXTENSION - 1</a:t>
            </a:r>
          </a:p>
        </p:txBody>
      </p:sp>
      <p:sp>
        <p:nvSpPr>
          <p:cNvPr id="1013" name="Oval"/>
          <p:cNvSpPr/>
          <p:nvPr/>
        </p:nvSpPr>
        <p:spPr>
          <a:xfrm>
            <a:off x="15111045" y="1972410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14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7" name="5 FOOT UNIVERSAL STATIC LINE EXTENSION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5 FOOT UNIVERSAL STATIC LINE EXTENSION - 2</a:t>
            </a:r>
          </a:p>
        </p:txBody>
      </p:sp>
      <p:pic>
        <p:nvPicPr>
          <p:cNvPr id="101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6922" t="7815" r="0" b="0"/>
          <a:stretch>
            <a:fillRect/>
          </a:stretch>
        </p:blipFill>
        <p:spPr>
          <a:xfrm>
            <a:off x="7400925" y="95904"/>
            <a:ext cx="7960679" cy="9757820"/>
          </a:xfrm>
          <a:prstGeom prst="rect">
            <a:avLst/>
          </a:prstGeom>
          <a:ln w="12700">
            <a:miter lim="400000"/>
          </a:ln>
        </p:spPr>
      </p:pic>
      <p:sp>
        <p:nvSpPr>
          <p:cNvPr id="1019" name="Oval"/>
          <p:cNvSpPr/>
          <p:nvPr/>
        </p:nvSpPr>
        <p:spPr>
          <a:xfrm>
            <a:off x="13519478" y="572610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20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Cotton Buffer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Cotton Buffer</a:t>
            </a:r>
          </a:p>
        </p:txBody>
      </p:sp>
      <p:sp>
        <p:nvSpPr>
          <p:cNvPr id="1023" name="5 FOOT UNIVERSAL STATIC LINE EXTENSION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5 FOOT UNIVERSAL STATIC LINE EXTENSION - 2</a:t>
            </a:r>
          </a:p>
        </p:txBody>
      </p:sp>
      <p:pic>
        <p:nvPicPr>
          <p:cNvPr id="102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6922" t="7815" r="0" b="0"/>
          <a:stretch>
            <a:fillRect/>
          </a:stretch>
        </p:blipFill>
        <p:spPr>
          <a:xfrm>
            <a:off x="7400925" y="95904"/>
            <a:ext cx="7960679" cy="9757820"/>
          </a:xfrm>
          <a:prstGeom prst="rect">
            <a:avLst/>
          </a:prstGeom>
          <a:ln w="12700">
            <a:miter lim="400000"/>
          </a:ln>
        </p:spPr>
      </p:pic>
      <p:sp>
        <p:nvSpPr>
          <p:cNvPr id="1025" name="Oval"/>
          <p:cNvSpPr/>
          <p:nvPr/>
        </p:nvSpPr>
        <p:spPr>
          <a:xfrm>
            <a:off x="13519478" y="572610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26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439" y="20457"/>
            <a:ext cx="9307083" cy="10361138"/>
          </a:xfrm>
          <a:prstGeom prst="rect">
            <a:avLst/>
          </a:prstGeom>
          <a:ln w="12700">
            <a:miter lim="400000"/>
          </a:ln>
        </p:spPr>
      </p:pic>
      <p:sp>
        <p:nvSpPr>
          <p:cNvPr id="1029" name="Universal Static Line Modified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/>
            <a:r>
              <a:t>Universal Static Line Modified</a:t>
            </a:r>
          </a:p>
        </p:txBody>
      </p:sp>
      <p:sp>
        <p:nvSpPr>
          <p:cNvPr id="1030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1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4" name="Universal Static Line Modified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Universal Static Line Modified - 1</a:t>
            </a:r>
          </a:p>
        </p:txBody>
      </p:sp>
      <p:pic>
        <p:nvPicPr>
          <p:cNvPr id="103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0" r="42194" b="43707"/>
          <a:stretch>
            <a:fillRect/>
          </a:stretch>
        </p:blipFill>
        <p:spPr>
          <a:xfrm>
            <a:off x="8632701" y="1535135"/>
            <a:ext cx="8350499" cy="9052876"/>
          </a:xfrm>
          <a:prstGeom prst="rect">
            <a:avLst/>
          </a:prstGeom>
          <a:ln w="12700">
            <a:miter lim="400000"/>
          </a:ln>
        </p:spPr>
      </p:pic>
      <p:sp>
        <p:nvSpPr>
          <p:cNvPr id="1036" name="Oval"/>
          <p:cNvSpPr/>
          <p:nvPr/>
        </p:nvSpPr>
        <p:spPr>
          <a:xfrm>
            <a:off x="8084128" y="1251700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3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1809" t="0" r="24857" b="67565"/>
          <a:stretch>
            <a:fillRect/>
          </a:stretch>
        </p:blipFill>
        <p:spPr>
          <a:xfrm>
            <a:off x="7291276" y="170325"/>
            <a:ext cx="8975144" cy="9559968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Pouch Attachment Ladder System Webb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52145">
              <a:defRPr sz="8848"/>
            </a:lvl1pPr>
          </a:lstStyle>
          <a:p>
            <a:pPr/>
            <a:r>
              <a:t>Pouch Attachment Ladder System Webbing</a:t>
            </a:r>
          </a:p>
        </p:txBody>
      </p:sp>
      <p:sp>
        <p:nvSpPr>
          <p:cNvPr id="218" name="MAW-C 3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MAW-C 3</a:t>
            </a:r>
          </a:p>
        </p:txBody>
      </p:sp>
      <p:sp>
        <p:nvSpPr>
          <p:cNvPr id="219" name="Oval"/>
          <p:cNvSpPr/>
          <p:nvPr/>
        </p:nvSpPr>
        <p:spPr>
          <a:xfrm>
            <a:off x="6533148" y="1895928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0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Universal Static Line Modified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Universal Static Line Modified</a:t>
            </a:r>
          </a:p>
        </p:txBody>
      </p:sp>
      <p:sp>
        <p:nvSpPr>
          <p:cNvPr id="1040" name="Universal Static Line Modified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Universal Static Line Modified - 1</a:t>
            </a:r>
          </a:p>
        </p:txBody>
      </p:sp>
      <p:pic>
        <p:nvPicPr>
          <p:cNvPr id="104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0" r="42194" b="43707"/>
          <a:stretch>
            <a:fillRect/>
          </a:stretch>
        </p:blipFill>
        <p:spPr>
          <a:xfrm>
            <a:off x="8632701" y="1535135"/>
            <a:ext cx="8350499" cy="9052876"/>
          </a:xfrm>
          <a:prstGeom prst="rect">
            <a:avLst/>
          </a:prstGeom>
          <a:ln w="12700">
            <a:miter lim="400000"/>
          </a:ln>
        </p:spPr>
      </p:pic>
      <p:sp>
        <p:nvSpPr>
          <p:cNvPr id="1042" name="Oval"/>
          <p:cNvSpPr/>
          <p:nvPr/>
        </p:nvSpPr>
        <p:spPr>
          <a:xfrm>
            <a:off x="8084128" y="1251700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43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6" name="Universal Static Line Modified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Universal Static Line Modified - 2</a:t>
            </a:r>
          </a:p>
        </p:txBody>
      </p:sp>
      <p:pic>
        <p:nvPicPr>
          <p:cNvPr id="104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1785" t="0" r="39930" b="55614"/>
          <a:stretch>
            <a:fillRect/>
          </a:stretch>
        </p:blipFill>
        <p:spPr>
          <a:xfrm>
            <a:off x="7400925" y="781707"/>
            <a:ext cx="9582275" cy="9806304"/>
          </a:xfrm>
          <a:prstGeom prst="rect">
            <a:avLst/>
          </a:prstGeom>
          <a:ln w="12700">
            <a:miter lim="400000"/>
          </a:ln>
        </p:spPr>
      </p:pic>
      <p:sp>
        <p:nvSpPr>
          <p:cNvPr id="1048" name="Oval"/>
          <p:cNvSpPr/>
          <p:nvPr/>
        </p:nvSpPr>
        <p:spPr>
          <a:xfrm>
            <a:off x="12738709" y="2332764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49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Main Curved Pin Cover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Main Curved Pin Cover</a:t>
            </a:r>
          </a:p>
        </p:txBody>
      </p:sp>
      <p:sp>
        <p:nvSpPr>
          <p:cNvPr id="1052" name="Universal Static Line Modified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Universal Static Line Modified - 2</a:t>
            </a:r>
          </a:p>
        </p:txBody>
      </p:sp>
      <p:pic>
        <p:nvPicPr>
          <p:cNvPr id="105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1785" t="0" r="39930" b="55614"/>
          <a:stretch>
            <a:fillRect/>
          </a:stretch>
        </p:blipFill>
        <p:spPr>
          <a:xfrm>
            <a:off x="7400925" y="781707"/>
            <a:ext cx="9582275" cy="9806304"/>
          </a:xfrm>
          <a:prstGeom prst="rect">
            <a:avLst/>
          </a:prstGeom>
          <a:ln w="12700">
            <a:miter lim="400000"/>
          </a:ln>
        </p:spPr>
      </p:pic>
      <p:sp>
        <p:nvSpPr>
          <p:cNvPr id="1054" name="Oval"/>
          <p:cNvSpPr/>
          <p:nvPr/>
        </p:nvSpPr>
        <p:spPr>
          <a:xfrm>
            <a:off x="12738709" y="2332764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55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8" name="Universal Static Line Modified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Universal Static Line Modified - 3</a:t>
            </a:r>
          </a:p>
        </p:txBody>
      </p:sp>
      <p:pic>
        <p:nvPicPr>
          <p:cNvPr id="105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313" t="0" r="49156" b="56735"/>
          <a:stretch>
            <a:fillRect/>
          </a:stretch>
        </p:blipFill>
        <p:spPr>
          <a:xfrm>
            <a:off x="7400924" y="286858"/>
            <a:ext cx="9582275" cy="9509924"/>
          </a:xfrm>
          <a:prstGeom prst="rect">
            <a:avLst/>
          </a:prstGeom>
          <a:ln w="12700">
            <a:miter lim="400000"/>
          </a:ln>
        </p:spPr>
      </p:pic>
      <p:sp>
        <p:nvSpPr>
          <p:cNvPr id="1060" name="Oval"/>
          <p:cNvSpPr/>
          <p:nvPr/>
        </p:nvSpPr>
        <p:spPr>
          <a:xfrm>
            <a:off x="6492561" y="6176548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61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Main Curved Pin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Main Curved Pin</a:t>
            </a:r>
          </a:p>
        </p:txBody>
      </p:sp>
      <p:sp>
        <p:nvSpPr>
          <p:cNvPr id="1064" name="Universal Static Line Modified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Universal Static Line Modified - 3</a:t>
            </a:r>
          </a:p>
        </p:txBody>
      </p:sp>
      <p:pic>
        <p:nvPicPr>
          <p:cNvPr id="106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313" t="0" r="49156" b="56735"/>
          <a:stretch>
            <a:fillRect/>
          </a:stretch>
        </p:blipFill>
        <p:spPr>
          <a:xfrm>
            <a:off x="7400924" y="286858"/>
            <a:ext cx="9582275" cy="9509924"/>
          </a:xfrm>
          <a:prstGeom prst="rect">
            <a:avLst/>
          </a:prstGeom>
          <a:ln w="12700">
            <a:miter lim="400000"/>
          </a:ln>
        </p:spPr>
      </p:pic>
      <p:sp>
        <p:nvSpPr>
          <p:cNvPr id="1066" name="Oval"/>
          <p:cNvSpPr/>
          <p:nvPr/>
        </p:nvSpPr>
        <p:spPr>
          <a:xfrm>
            <a:off x="6492561" y="6176548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6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0" name="Universal Static Line Modified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Universal Static Line Modified - 4</a:t>
            </a:r>
          </a:p>
        </p:txBody>
      </p:sp>
      <p:pic>
        <p:nvPicPr>
          <p:cNvPr id="107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205" t="21528" r="52878" b="34294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072" name="Oval"/>
          <p:cNvSpPr/>
          <p:nvPr/>
        </p:nvSpPr>
        <p:spPr>
          <a:xfrm>
            <a:off x="6762827" y="572610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73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Cotton Buffer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Cotton Buffer</a:t>
            </a:r>
          </a:p>
        </p:txBody>
      </p:sp>
      <p:sp>
        <p:nvSpPr>
          <p:cNvPr id="1076" name="Universal Static Line Modified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Universal Static Line Modified - 4</a:t>
            </a:r>
          </a:p>
        </p:txBody>
      </p:sp>
      <p:pic>
        <p:nvPicPr>
          <p:cNvPr id="107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205" t="21528" r="52878" b="34294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078" name="Oval"/>
          <p:cNvSpPr/>
          <p:nvPr/>
        </p:nvSpPr>
        <p:spPr>
          <a:xfrm>
            <a:off x="6762827" y="572610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79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2" name="Universal Static Line Modified - 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Universal Static Line Modified - 5</a:t>
            </a:r>
          </a:p>
        </p:txBody>
      </p:sp>
      <p:pic>
        <p:nvPicPr>
          <p:cNvPr id="108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0292" t="14578" r="15171" b="40909"/>
          <a:stretch>
            <a:fillRect/>
          </a:stretch>
        </p:blipFill>
        <p:spPr>
          <a:xfrm>
            <a:off x="5700910" y="57745"/>
            <a:ext cx="12982082" cy="9968112"/>
          </a:xfrm>
          <a:prstGeom prst="rect">
            <a:avLst/>
          </a:prstGeom>
          <a:ln w="12700">
            <a:miter lim="400000"/>
          </a:ln>
        </p:spPr>
      </p:pic>
      <p:sp>
        <p:nvSpPr>
          <p:cNvPr id="1084" name="Oval"/>
          <p:cNvSpPr/>
          <p:nvPr/>
        </p:nvSpPr>
        <p:spPr>
          <a:xfrm>
            <a:off x="10756758" y="7137493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85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Static Line Sleeve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Static Line Sleeve</a:t>
            </a:r>
          </a:p>
        </p:txBody>
      </p:sp>
      <p:sp>
        <p:nvSpPr>
          <p:cNvPr id="1088" name="Universal Static Line Modified - 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Universal Static Line Modified - 5</a:t>
            </a:r>
          </a:p>
        </p:txBody>
      </p:sp>
      <p:pic>
        <p:nvPicPr>
          <p:cNvPr id="108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0292" t="14578" r="15171" b="40909"/>
          <a:stretch>
            <a:fillRect/>
          </a:stretch>
        </p:blipFill>
        <p:spPr>
          <a:xfrm>
            <a:off x="5700910" y="57745"/>
            <a:ext cx="12982082" cy="9968112"/>
          </a:xfrm>
          <a:prstGeom prst="rect">
            <a:avLst/>
          </a:prstGeom>
          <a:ln w="12700">
            <a:miter lim="400000"/>
          </a:ln>
        </p:spPr>
      </p:pic>
      <p:sp>
        <p:nvSpPr>
          <p:cNvPr id="1090" name="Oval"/>
          <p:cNvSpPr/>
          <p:nvPr/>
        </p:nvSpPr>
        <p:spPr>
          <a:xfrm>
            <a:off x="10756758" y="7137493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91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4" name="Universal Static Line Modified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Universal Static Line Modified - 6</a:t>
            </a:r>
          </a:p>
        </p:txBody>
      </p:sp>
      <p:pic>
        <p:nvPicPr>
          <p:cNvPr id="109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7189" t="53652" r="23478" b="0"/>
          <a:stretch>
            <a:fillRect/>
          </a:stretch>
        </p:blipFill>
        <p:spPr>
          <a:xfrm>
            <a:off x="7400925" y="95904"/>
            <a:ext cx="9582275" cy="10022068"/>
          </a:xfrm>
          <a:prstGeom prst="rect">
            <a:avLst/>
          </a:prstGeom>
          <a:ln w="12700">
            <a:miter lim="400000"/>
          </a:ln>
        </p:spPr>
      </p:pic>
      <p:sp>
        <p:nvSpPr>
          <p:cNvPr id="1096" name="Oval"/>
          <p:cNvSpPr/>
          <p:nvPr/>
        </p:nvSpPr>
        <p:spPr>
          <a:xfrm>
            <a:off x="6342414" y="2422853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9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4804" t="18061" r="18606" b="45349"/>
          <a:stretch>
            <a:fillRect/>
          </a:stretch>
        </p:blipFill>
        <p:spPr>
          <a:xfrm>
            <a:off x="7291275" y="-94657"/>
            <a:ext cx="8975144" cy="982495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MAW-C 4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MAW-C 4</a:t>
            </a:r>
          </a:p>
        </p:txBody>
      </p:sp>
      <p:sp>
        <p:nvSpPr>
          <p:cNvPr id="225" name="Oval"/>
          <p:cNvSpPr/>
          <p:nvPr/>
        </p:nvSpPr>
        <p:spPr>
          <a:xfrm>
            <a:off x="6322941" y="1895928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6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Rivet Pin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Rivet Pin</a:t>
            </a:r>
          </a:p>
        </p:txBody>
      </p:sp>
      <p:sp>
        <p:nvSpPr>
          <p:cNvPr id="1100" name="Universal Static Line Modified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Universal Static Line Modified - 6</a:t>
            </a:r>
          </a:p>
        </p:txBody>
      </p:sp>
      <p:pic>
        <p:nvPicPr>
          <p:cNvPr id="110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7189" t="53652" r="23478" b="0"/>
          <a:stretch>
            <a:fillRect/>
          </a:stretch>
        </p:blipFill>
        <p:spPr>
          <a:xfrm>
            <a:off x="7400925" y="95904"/>
            <a:ext cx="9582275" cy="10022068"/>
          </a:xfrm>
          <a:prstGeom prst="rect">
            <a:avLst/>
          </a:prstGeom>
          <a:ln w="12700">
            <a:miter lim="400000"/>
          </a:ln>
        </p:spPr>
      </p:pic>
      <p:sp>
        <p:nvSpPr>
          <p:cNvPr id="1102" name="Oval"/>
          <p:cNvSpPr/>
          <p:nvPr/>
        </p:nvSpPr>
        <p:spPr>
          <a:xfrm>
            <a:off x="6342414" y="2422853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03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6" name="Universal Static Line Modified - 7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Universal Static Line Modified - 7</a:t>
            </a:r>
          </a:p>
        </p:txBody>
      </p:sp>
      <p:pic>
        <p:nvPicPr>
          <p:cNvPr id="110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7189" t="53652" r="23478" b="0"/>
          <a:stretch>
            <a:fillRect/>
          </a:stretch>
        </p:blipFill>
        <p:spPr>
          <a:xfrm>
            <a:off x="7400925" y="95904"/>
            <a:ext cx="9582275" cy="10022068"/>
          </a:xfrm>
          <a:prstGeom prst="rect">
            <a:avLst/>
          </a:prstGeom>
          <a:ln w="12700">
            <a:miter lim="400000"/>
          </a:ln>
        </p:spPr>
      </p:pic>
      <p:sp>
        <p:nvSpPr>
          <p:cNvPr id="1108" name="Oval"/>
          <p:cNvSpPr/>
          <p:nvPr/>
        </p:nvSpPr>
        <p:spPr>
          <a:xfrm>
            <a:off x="6312384" y="4314715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09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Spring Opening Gate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Spring Opening Gate</a:t>
            </a:r>
          </a:p>
        </p:txBody>
      </p:sp>
      <p:sp>
        <p:nvSpPr>
          <p:cNvPr id="1112" name="Universal Static Line Modified - 7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Universal Static Line Modified - 7</a:t>
            </a:r>
          </a:p>
        </p:txBody>
      </p:sp>
      <p:pic>
        <p:nvPicPr>
          <p:cNvPr id="111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7189" t="53652" r="23478" b="0"/>
          <a:stretch>
            <a:fillRect/>
          </a:stretch>
        </p:blipFill>
        <p:spPr>
          <a:xfrm>
            <a:off x="7400925" y="95904"/>
            <a:ext cx="9582275" cy="10022068"/>
          </a:xfrm>
          <a:prstGeom prst="rect">
            <a:avLst/>
          </a:prstGeom>
          <a:ln w="12700">
            <a:miter lim="400000"/>
          </a:ln>
        </p:spPr>
      </p:pic>
      <p:sp>
        <p:nvSpPr>
          <p:cNvPr id="1114" name="Oval"/>
          <p:cNvSpPr/>
          <p:nvPr/>
        </p:nvSpPr>
        <p:spPr>
          <a:xfrm>
            <a:off x="6312384" y="4314715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15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8" name="Universal Static Line Modified - 8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Universal Static Line Modified - 8</a:t>
            </a:r>
          </a:p>
        </p:txBody>
      </p:sp>
      <p:pic>
        <p:nvPicPr>
          <p:cNvPr id="111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7189" t="53652" r="23478" b="0"/>
          <a:stretch>
            <a:fillRect/>
          </a:stretch>
        </p:blipFill>
        <p:spPr>
          <a:xfrm>
            <a:off x="7400925" y="95904"/>
            <a:ext cx="9582275" cy="10022068"/>
          </a:xfrm>
          <a:prstGeom prst="rect">
            <a:avLst/>
          </a:prstGeom>
          <a:ln w="12700">
            <a:miter lim="400000"/>
          </a:ln>
        </p:spPr>
      </p:pic>
      <p:sp>
        <p:nvSpPr>
          <p:cNvPr id="1120" name="Oval"/>
          <p:cNvSpPr/>
          <p:nvPr/>
        </p:nvSpPr>
        <p:spPr>
          <a:xfrm>
            <a:off x="15471399" y="391000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21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Universal Static Line Snap Hook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Universal Static Line Snap Hook</a:t>
            </a:r>
          </a:p>
        </p:txBody>
      </p:sp>
      <p:sp>
        <p:nvSpPr>
          <p:cNvPr id="1124" name="Universal Static Line Modified - 8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Universal Static Line Modified - 8</a:t>
            </a:r>
          </a:p>
        </p:txBody>
      </p:sp>
      <p:pic>
        <p:nvPicPr>
          <p:cNvPr id="112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7189" t="53652" r="23478" b="0"/>
          <a:stretch>
            <a:fillRect/>
          </a:stretch>
        </p:blipFill>
        <p:spPr>
          <a:xfrm>
            <a:off x="7400925" y="95904"/>
            <a:ext cx="9582275" cy="10022068"/>
          </a:xfrm>
          <a:prstGeom prst="rect">
            <a:avLst/>
          </a:prstGeom>
          <a:ln w="12700">
            <a:miter lim="400000"/>
          </a:ln>
        </p:spPr>
      </p:pic>
      <p:sp>
        <p:nvSpPr>
          <p:cNvPr id="1126" name="Oval"/>
          <p:cNvSpPr/>
          <p:nvPr/>
        </p:nvSpPr>
        <p:spPr>
          <a:xfrm>
            <a:off x="15471399" y="391000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2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9881" y="-438"/>
            <a:ext cx="9500322" cy="8342719"/>
          </a:xfrm>
          <a:prstGeom prst="rect">
            <a:avLst/>
          </a:prstGeom>
          <a:ln w="12700">
            <a:miter lim="400000"/>
          </a:ln>
        </p:spPr>
      </p:pic>
      <p:sp>
        <p:nvSpPr>
          <p:cNvPr id="1130" name="MAIN CURVED PIN SECURING…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 defTabSz="726440">
              <a:defRPr sz="9856"/>
            </a:pPr>
            <a:r>
              <a:t>MAIN CURVED PIN SECURING</a:t>
            </a:r>
          </a:p>
          <a:p>
            <a:pPr defTabSz="726440">
              <a:defRPr sz="9856"/>
            </a:pPr>
            <a:r>
              <a:t>TIE</a:t>
            </a:r>
          </a:p>
        </p:txBody>
      </p:sp>
      <p:sp>
        <p:nvSpPr>
          <p:cNvPr id="1131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2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5" name="MAIN CURVED PIN SECURING TIE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MAIN CURVED PIN SECURING TIE - 1</a:t>
            </a:r>
          </a:p>
        </p:txBody>
      </p:sp>
      <p:pic>
        <p:nvPicPr>
          <p:cNvPr id="113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873" t="0" r="14926" b="0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137" name="Oval"/>
          <p:cNvSpPr/>
          <p:nvPr/>
        </p:nvSpPr>
        <p:spPr>
          <a:xfrm>
            <a:off x="7153212" y="1928054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38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Main curved pin securing tie (must be orange and constructed of type 8/4…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 defTabSz="387984">
              <a:defRPr sz="5264"/>
            </a:pPr>
            <a:r>
              <a:t>Main curved pin securing tie (must be orange and constructed of type 8/4</a:t>
            </a:r>
          </a:p>
          <a:p>
            <a:pPr defTabSz="387984">
              <a:defRPr sz="5264"/>
            </a:pPr>
            <a:r>
              <a:t>cotton thread)</a:t>
            </a:r>
          </a:p>
        </p:txBody>
      </p:sp>
      <p:sp>
        <p:nvSpPr>
          <p:cNvPr id="1141" name="MAIN CURVED PIN SECURING TIE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MAIN CURVED PIN SECURING TIE - 1</a:t>
            </a:r>
          </a:p>
        </p:txBody>
      </p:sp>
      <p:pic>
        <p:nvPicPr>
          <p:cNvPr id="114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873" t="0" r="14926" b="0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143" name="Oval"/>
          <p:cNvSpPr/>
          <p:nvPr/>
        </p:nvSpPr>
        <p:spPr>
          <a:xfrm>
            <a:off x="7153212" y="1928054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44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1843" y="-155497"/>
            <a:ext cx="9090119" cy="10634845"/>
          </a:xfrm>
          <a:prstGeom prst="rect">
            <a:avLst/>
          </a:prstGeom>
          <a:ln w="12700">
            <a:miter lim="400000"/>
          </a:ln>
        </p:spPr>
      </p:pic>
      <p:sp>
        <p:nvSpPr>
          <p:cNvPr id="1147" name="Harness Assembly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/>
            <a:r>
              <a:t>Harness Assembly</a:t>
            </a:r>
          </a:p>
        </p:txBody>
      </p:sp>
      <p:sp>
        <p:nvSpPr>
          <p:cNvPr id="1148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9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2" name="Harness Assembly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- 1</a:t>
            </a:r>
          </a:p>
        </p:txBody>
      </p:sp>
      <p:sp>
        <p:nvSpPr>
          <p:cNvPr id="1153" name="Oval"/>
          <p:cNvSpPr/>
          <p:nvPr/>
        </p:nvSpPr>
        <p:spPr>
          <a:xfrm>
            <a:off x="516680" y="3594006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15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584" t="0" r="28921" b="84872"/>
          <a:stretch>
            <a:fillRect/>
          </a:stretch>
        </p:blipFill>
        <p:spPr>
          <a:xfrm>
            <a:off x="626583" y="2050001"/>
            <a:ext cx="23495970" cy="5983723"/>
          </a:xfrm>
          <a:prstGeom prst="rect">
            <a:avLst/>
          </a:prstGeom>
          <a:ln w="12700">
            <a:miter lim="400000"/>
          </a:ln>
        </p:spPr>
      </p:pic>
      <p:sp>
        <p:nvSpPr>
          <p:cNvPr id="1155" name="Oval"/>
          <p:cNvSpPr/>
          <p:nvPr/>
        </p:nvSpPr>
        <p:spPr>
          <a:xfrm>
            <a:off x="516680" y="3594006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56" name="Oval"/>
          <p:cNvSpPr/>
          <p:nvPr/>
        </p:nvSpPr>
        <p:spPr>
          <a:xfrm>
            <a:off x="18474354" y="3594006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5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5043" t="23450" r="21622" b="43215"/>
          <a:stretch>
            <a:fillRect/>
          </a:stretch>
        </p:blipFill>
        <p:spPr>
          <a:xfrm>
            <a:off x="7291275" y="-94657"/>
            <a:ext cx="8975144" cy="982495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Attachment Stra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Attachment Strap</a:t>
            </a:r>
          </a:p>
        </p:txBody>
      </p:sp>
      <p:sp>
        <p:nvSpPr>
          <p:cNvPr id="230" name="MAW-C 4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MAW-C 4</a:t>
            </a:r>
          </a:p>
        </p:txBody>
      </p:sp>
      <p:sp>
        <p:nvSpPr>
          <p:cNvPr id="231" name="Oval"/>
          <p:cNvSpPr/>
          <p:nvPr/>
        </p:nvSpPr>
        <p:spPr>
          <a:xfrm>
            <a:off x="6232853" y="664716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2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Diagonal Backstra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Diagonal Backstrap</a:t>
            </a:r>
          </a:p>
        </p:txBody>
      </p:sp>
      <p:sp>
        <p:nvSpPr>
          <p:cNvPr id="1160" name="Harness Assembly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- 1</a:t>
            </a:r>
          </a:p>
        </p:txBody>
      </p:sp>
      <p:sp>
        <p:nvSpPr>
          <p:cNvPr id="1161" name="Oval"/>
          <p:cNvSpPr/>
          <p:nvPr/>
        </p:nvSpPr>
        <p:spPr>
          <a:xfrm>
            <a:off x="516680" y="3594006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16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584" t="0" r="28921" b="84872"/>
          <a:stretch>
            <a:fillRect/>
          </a:stretch>
        </p:blipFill>
        <p:spPr>
          <a:xfrm>
            <a:off x="626583" y="2050001"/>
            <a:ext cx="23495970" cy="5983723"/>
          </a:xfrm>
          <a:prstGeom prst="rect">
            <a:avLst/>
          </a:prstGeom>
          <a:ln w="12700">
            <a:miter lim="400000"/>
          </a:ln>
        </p:spPr>
      </p:pic>
      <p:sp>
        <p:nvSpPr>
          <p:cNvPr id="1163" name="Oval"/>
          <p:cNvSpPr/>
          <p:nvPr/>
        </p:nvSpPr>
        <p:spPr>
          <a:xfrm>
            <a:off x="516680" y="3594006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64" name="Oval"/>
          <p:cNvSpPr/>
          <p:nvPr/>
        </p:nvSpPr>
        <p:spPr>
          <a:xfrm>
            <a:off x="18474354" y="3594006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65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8" name="Harness Assembly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- 2</a:t>
            </a:r>
          </a:p>
        </p:txBody>
      </p:sp>
      <p:pic>
        <p:nvPicPr>
          <p:cNvPr id="116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584" t="0" r="35312" b="84872"/>
          <a:stretch>
            <a:fillRect/>
          </a:stretch>
        </p:blipFill>
        <p:spPr>
          <a:xfrm>
            <a:off x="1524396" y="2050001"/>
            <a:ext cx="21335015" cy="5983723"/>
          </a:xfrm>
          <a:prstGeom prst="rect">
            <a:avLst/>
          </a:prstGeom>
          <a:ln w="12700">
            <a:miter lim="400000"/>
          </a:ln>
        </p:spPr>
      </p:pic>
      <p:sp>
        <p:nvSpPr>
          <p:cNvPr id="1170" name="Oval"/>
          <p:cNvSpPr/>
          <p:nvPr/>
        </p:nvSpPr>
        <p:spPr>
          <a:xfrm>
            <a:off x="1177330" y="5365750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71" name="Oval"/>
          <p:cNvSpPr/>
          <p:nvPr/>
        </p:nvSpPr>
        <p:spPr>
          <a:xfrm>
            <a:off x="19135004" y="5365750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72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Backstrap Adjuster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Backstrap Adjuster</a:t>
            </a:r>
          </a:p>
        </p:txBody>
      </p:sp>
      <p:sp>
        <p:nvSpPr>
          <p:cNvPr id="1175" name="Harness Assembly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- 2</a:t>
            </a:r>
          </a:p>
        </p:txBody>
      </p:sp>
      <p:pic>
        <p:nvPicPr>
          <p:cNvPr id="117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584" t="0" r="35312" b="84872"/>
          <a:stretch>
            <a:fillRect/>
          </a:stretch>
        </p:blipFill>
        <p:spPr>
          <a:xfrm>
            <a:off x="1524396" y="2050001"/>
            <a:ext cx="21335015" cy="5983723"/>
          </a:xfrm>
          <a:prstGeom prst="rect">
            <a:avLst/>
          </a:prstGeom>
          <a:ln w="12700">
            <a:miter lim="400000"/>
          </a:ln>
        </p:spPr>
      </p:pic>
      <p:sp>
        <p:nvSpPr>
          <p:cNvPr id="1177" name="Oval"/>
          <p:cNvSpPr/>
          <p:nvPr/>
        </p:nvSpPr>
        <p:spPr>
          <a:xfrm>
            <a:off x="1177330" y="5365750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78" name="Oval"/>
          <p:cNvSpPr/>
          <p:nvPr/>
        </p:nvSpPr>
        <p:spPr>
          <a:xfrm>
            <a:off x="19135004" y="5365750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79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2" name="Harness Assembly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- 3</a:t>
            </a:r>
          </a:p>
        </p:txBody>
      </p:sp>
      <p:pic>
        <p:nvPicPr>
          <p:cNvPr id="118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757" t="3290" r="54544" b="77831"/>
          <a:stretch>
            <a:fillRect/>
          </a:stretch>
        </p:blipFill>
        <p:spPr>
          <a:xfrm>
            <a:off x="235905" y="494323"/>
            <a:ext cx="13609280" cy="6878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6458" t="994" r="16549" b="85828"/>
          <a:stretch>
            <a:fillRect/>
          </a:stretch>
        </p:blipFill>
        <p:spPr>
          <a:xfrm>
            <a:off x="15655690" y="1262276"/>
            <a:ext cx="9354039" cy="5342345"/>
          </a:xfrm>
          <a:prstGeom prst="rect">
            <a:avLst/>
          </a:prstGeom>
          <a:ln w="12700">
            <a:miter lim="400000"/>
          </a:ln>
        </p:spPr>
      </p:pic>
      <p:sp>
        <p:nvSpPr>
          <p:cNvPr id="1185" name="Oval"/>
          <p:cNvSpPr/>
          <p:nvPr/>
        </p:nvSpPr>
        <p:spPr>
          <a:xfrm>
            <a:off x="-143971" y="4104508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86" name="Oval"/>
          <p:cNvSpPr/>
          <p:nvPr/>
        </p:nvSpPr>
        <p:spPr>
          <a:xfrm>
            <a:off x="21327161" y="4104508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8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Diagonal Backstrap Pad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Diagonal Backstrap Pad</a:t>
            </a:r>
          </a:p>
        </p:txBody>
      </p:sp>
      <p:sp>
        <p:nvSpPr>
          <p:cNvPr id="1190" name="Harness Assembly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- 3</a:t>
            </a:r>
          </a:p>
        </p:txBody>
      </p:sp>
      <p:pic>
        <p:nvPicPr>
          <p:cNvPr id="119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757" t="3290" r="54544" b="77831"/>
          <a:stretch>
            <a:fillRect/>
          </a:stretch>
        </p:blipFill>
        <p:spPr>
          <a:xfrm>
            <a:off x="235905" y="494323"/>
            <a:ext cx="13609280" cy="6878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6458" t="994" r="16549" b="85828"/>
          <a:stretch>
            <a:fillRect/>
          </a:stretch>
        </p:blipFill>
        <p:spPr>
          <a:xfrm>
            <a:off x="15655690" y="1262276"/>
            <a:ext cx="9354039" cy="5342345"/>
          </a:xfrm>
          <a:prstGeom prst="rect">
            <a:avLst/>
          </a:prstGeom>
          <a:ln w="12700">
            <a:miter lim="400000"/>
          </a:ln>
        </p:spPr>
      </p:pic>
      <p:sp>
        <p:nvSpPr>
          <p:cNvPr id="1193" name="Oval"/>
          <p:cNvSpPr/>
          <p:nvPr/>
        </p:nvSpPr>
        <p:spPr>
          <a:xfrm>
            <a:off x="21327161" y="4104508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94" name="Oval"/>
          <p:cNvSpPr/>
          <p:nvPr/>
        </p:nvSpPr>
        <p:spPr>
          <a:xfrm>
            <a:off x="-143971" y="4104508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95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8" name="Harness Assembly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- 4</a:t>
            </a:r>
          </a:p>
        </p:txBody>
      </p:sp>
      <p:pic>
        <p:nvPicPr>
          <p:cNvPr id="119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275" t="8235" r="62379" b="72886"/>
          <a:stretch>
            <a:fillRect/>
          </a:stretch>
        </p:blipFill>
        <p:spPr>
          <a:xfrm>
            <a:off x="235905" y="494323"/>
            <a:ext cx="11319410" cy="6878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1137" t="9882" r="11870" b="76940"/>
          <a:stretch>
            <a:fillRect/>
          </a:stretch>
        </p:blipFill>
        <p:spPr>
          <a:xfrm>
            <a:off x="15655690" y="1262276"/>
            <a:ext cx="9354039" cy="5342345"/>
          </a:xfrm>
          <a:prstGeom prst="rect">
            <a:avLst/>
          </a:prstGeom>
          <a:ln w="12700">
            <a:miter lim="400000"/>
          </a:ln>
        </p:spPr>
      </p:pic>
      <p:sp>
        <p:nvSpPr>
          <p:cNvPr id="1201" name="Oval"/>
          <p:cNvSpPr/>
          <p:nvPr/>
        </p:nvSpPr>
        <p:spPr>
          <a:xfrm>
            <a:off x="20216068" y="2801548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02" name="Oval"/>
          <p:cNvSpPr/>
          <p:nvPr/>
        </p:nvSpPr>
        <p:spPr>
          <a:xfrm>
            <a:off x="-143971" y="4104508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03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Canopy Release Assembly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Canopy Release Assembly </a:t>
            </a:r>
          </a:p>
        </p:txBody>
      </p:sp>
      <p:sp>
        <p:nvSpPr>
          <p:cNvPr id="1206" name="Harness Assembly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- 4</a:t>
            </a:r>
          </a:p>
        </p:txBody>
      </p:sp>
      <p:pic>
        <p:nvPicPr>
          <p:cNvPr id="120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275" t="8235" r="62379" b="72886"/>
          <a:stretch>
            <a:fillRect/>
          </a:stretch>
        </p:blipFill>
        <p:spPr>
          <a:xfrm>
            <a:off x="235905" y="494323"/>
            <a:ext cx="11319410" cy="6878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1137" t="9882" r="11870" b="76940"/>
          <a:stretch>
            <a:fillRect/>
          </a:stretch>
        </p:blipFill>
        <p:spPr>
          <a:xfrm>
            <a:off x="15655690" y="1262276"/>
            <a:ext cx="9354039" cy="5342345"/>
          </a:xfrm>
          <a:prstGeom prst="rect">
            <a:avLst/>
          </a:prstGeom>
          <a:ln w="12700">
            <a:miter lim="400000"/>
          </a:ln>
        </p:spPr>
      </p:pic>
      <p:sp>
        <p:nvSpPr>
          <p:cNvPr id="1209" name="Oval"/>
          <p:cNvSpPr/>
          <p:nvPr/>
        </p:nvSpPr>
        <p:spPr>
          <a:xfrm>
            <a:off x="20216068" y="2801548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10" name="Oval"/>
          <p:cNvSpPr/>
          <p:nvPr/>
        </p:nvSpPr>
        <p:spPr>
          <a:xfrm>
            <a:off x="-143971" y="4104508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11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4" name="Harness Assembly - 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- 5</a:t>
            </a:r>
          </a:p>
        </p:txBody>
      </p:sp>
      <p:pic>
        <p:nvPicPr>
          <p:cNvPr id="121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53" t="15989" r="69275" b="65219"/>
          <a:stretch>
            <a:fillRect/>
          </a:stretch>
        </p:blipFill>
        <p:spPr>
          <a:xfrm>
            <a:off x="394238" y="1788119"/>
            <a:ext cx="10721465" cy="7760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0003" t="9052" r="9625" b="72156"/>
          <a:stretch>
            <a:fillRect/>
          </a:stretch>
        </p:blipFill>
        <p:spPr>
          <a:xfrm>
            <a:off x="12713238" y="1788120"/>
            <a:ext cx="10721141" cy="7760427"/>
          </a:xfrm>
          <a:prstGeom prst="rect">
            <a:avLst/>
          </a:prstGeom>
          <a:ln w="12700">
            <a:miter lim="400000"/>
          </a:ln>
        </p:spPr>
      </p:pic>
      <p:sp>
        <p:nvSpPr>
          <p:cNvPr id="1217" name="Oval"/>
          <p:cNvSpPr/>
          <p:nvPr/>
        </p:nvSpPr>
        <p:spPr>
          <a:xfrm>
            <a:off x="19074945" y="5924622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18" name="Oval"/>
          <p:cNvSpPr/>
          <p:nvPr/>
        </p:nvSpPr>
        <p:spPr>
          <a:xfrm>
            <a:off x="-53882" y="4536471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19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D Ring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D Ring</a:t>
            </a:r>
          </a:p>
        </p:txBody>
      </p:sp>
      <p:sp>
        <p:nvSpPr>
          <p:cNvPr id="1222" name="Harness Assembly - 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- 5</a:t>
            </a:r>
          </a:p>
        </p:txBody>
      </p:sp>
      <p:pic>
        <p:nvPicPr>
          <p:cNvPr id="122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53" t="15989" r="69275" b="65219"/>
          <a:stretch>
            <a:fillRect/>
          </a:stretch>
        </p:blipFill>
        <p:spPr>
          <a:xfrm>
            <a:off x="394238" y="1788119"/>
            <a:ext cx="10721465" cy="7760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0003" t="9052" r="9625" b="72156"/>
          <a:stretch>
            <a:fillRect/>
          </a:stretch>
        </p:blipFill>
        <p:spPr>
          <a:xfrm>
            <a:off x="12713238" y="1788120"/>
            <a:ext cx="10721141" cy="7760427"/>
          </a:xfrm>
          <a:prstGeom prst="rect">
            <a:avLst/>
          </a:prstGeom>
          <a:ln w="12700">
            <a:miter lim="400000"/>
          </a:ln>
        </p:spPr>
      </p:pic>
      <p:sp>
        <p:nvSpPr>
          <p:cNvPr id="1225" name="Oval"/>
          <p:cNvSpPr/>
          <p:nvPr/>
        </p:nvSpPr>
        <p:spPr>
          <a:xfrm>
            <a:off x="19074945" y="5924622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26" name="Oval"/>
          <p:cNvSpPr/>
          <p:nvPr/>
        </p:nvSpPr>
        <p:spPr>
          <a:xfrm>
            <a:off x="-53882" y="4536471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2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0" name="Harness Assembly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- 6</a:t>
            </a:r>
          </a:p>
        </p:txBody>
      </p:sp>
      <p:pic>
        <p:nvPicPr>
          <p:cNvPr id="123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033" t="19697" r="68594" b="61511"/>
          <a:stretch>
            <a:fillRect/>
          </a:stretch>
        </p:blipFill>
        <p:spPr>
          <a:xfrm>
            <a:off x="394238" y="1788119"/>
            <a:ext cx="10721465" cy="7760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2214" t="15015" r="7413" b="66193"/>
          <a:stretch>
            <a:fillRect/>
          </a:stretch>
        </p:blipFill>
        <p:spPr>
          <a:xfrm>
            <a:off x="12713237" y="1788120"/>
            <a:ext cx="10721141" cy="7760427"/>
          </a:xfrm>
          <a:prstGeom prst="rect">
            <a:avLst/>
          </a:prstGeom>
          <a:ln w="12700">
            <a:miter lim="400000"/>
          </a:ln>
        </p:spPr>
      </p:pic>
      <p:sp>
        <p:nvSpPr>
          <p:cNvPr id="1233" name="Oval"/>
          <p:cNvSpPr/>
          <p:nvPr/>
        </p:nvSpPr>
        <p:spPr>
          <a:xfrm>
            <a:off x="17513408" y="5143853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34" name="Oval"/>
          <p:cNvSpPr/>
          <p:nvPr/>
        </p:nvSpPr>
        <p:spPr>
          <a:xfrm>
            <a:off x="-53882" y="4536471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35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8769" t="11837" r="12186" b="39119"/>
          <a:stretch>
            <a:fillRect/>
          </a:stretch>
        </p:blipFill>
        <p:spPr>
          <a:xfrm>
            <a:off x="7291276" y="-94657"/>
            <a:ext cx="8975144" cy="982495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MAW-C 5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MAW-C 5</a:t>
            </a:r>
          </a:p>
        </p:txBody>
      </p:sp>
      <p:sp>
        <p:nvSpPr>
          <p:cNvPr id="237" name="Oval"/>
          <p:cNvSpPr/>
          <p:nvPr/>
        </p:nvSpPr>
        <p:spPr>
          <a:xfrm>
            <a:off x="6863474" y="6220184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8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Main Lift Web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Main Lift Web</a:t>
            </a:r>
          </a:p>
        </p:txBody>
      </p:sp>
      <p:sp>
        <p:nvSpPr>
          <p:cNvPr id="1238" name="Harness Assembly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- 6</a:t>
            </a:r>
          </a:p>
        </p:txBody>
      </p:sp>
      <p:pic>
        <p:nvPicPr>
          <p:cNvPr id="123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033" t="19697" r="68594" b="61511"/>
          <a:stretch>
            <a:fillRect/>
          </a:stretch>
        </p:blipFill>
        <p:spPr>
          <a:xfrm>
            <a:off x="394238" y="1788119"/>
            <a:ext cx="10721465" cy="7760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2214" t="15015" r="7413" b="66193"/>
          <a:stretch>
            <a:fillRect/>
          </a:stretch>
        </p:blipFill>
        <p:spPr>
          <a:xfrm>
            <a:off x="12713237" y="1788120"/>
            <a:ext cx="10721141" cy="7760427"/>
          </a:xfrm>
          <a:prstGeom prst="rect">
            <a:avLst/>
          </a:prstGeom>
          <a:ln w="12700">
            <a:miter lim="400000"/>
          </a:ln>
        </p:spPr>
      </p:pic>
      <p:sp>
        <p:nvSpPr>
          <p:cNvPr id="1241" name="Oval"/>
          <p:cNvSpPr/>
          <p:nvPr/>
        </p:nvSpPr>
        <p:spPr>
          <a:xfrm>
            <a:off x="17513408" y="5143853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42" name="Oval"/>
          <p:cNvSpPr/>
          <p:nvPr/>
        </p:nvSpPr>
        <p:spPr>
          <a:xfrm>
            <a:off x="-53882" y="4536471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43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6" name="Harness Assembly - 7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- 7</a:t>
            </a:r>
          </a:p>
        </p:txBody>
      </p:sp>
      <p:pic>
        <p:nvPicPr>
          <p:cNvPr id="124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12559" r="44034" b="56228"/>
          <a:stretch>
            <a:fillRect/>
          </a:stretch>
        </p:blipFill>
        <p:spPr>
          <a:xfrm>
            <a:off x="3532830" y="-564747"/>
            <a:ext cx="16566821" cy="10809359"/>
          </a:xfrm>
          <a:prstGeom prst="rect">
            <a:avLst/>
          </a:prstGeom>
          <a:ln w="12700">
            <a:miter lim="400000"/>
          </a:ln>
        </p:spPr>
      </p:pic>
      <p:sp>
        <p:nvSpPr>
          <p:cNvPr id="1248" name="Oval"/>
          <p:cNvSpPr/>
          <p:nvPr/>
        </p:nvSpPr>
        <p:spPr>
          <a:xfrm>
            <a:off x="3249369" y="498691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49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Chest Strap Friction Adapter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Chest Strap Friction Adapter</a:t>
            </a:r>
          </a:p>
        </p:txBody>
      </p:sp>
      <p:sp>
        <p:nvSpPr>
          <p:cNvPr id="1252" name="Harness Assembly - 7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- 7</a:t>
            </a:r>
          </a:p>
        </p:txBody>
      </p:sp>
      <p:pic>
        <p:nvPicPr>
          <p:cNvPr id="125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12559" r="44034" b="56228"/>
          <a:stretch>
            <a:fillRect/>
          </a:stretch>
        </p:blipFill>
        <p:spPr>
          <a:xfrm>
            <a:off x="3532830" y="-564747"/>
            <a:ext cx="16566821" cy="10809359"/>
          </a:xfrm>
          <a:prstGeom prst="rect">
            <a:avLst/>
          </a:prstGeom>
          <a:ln w="12700">
            <a:miter lim="400000"/>
          </a:ln>
        </p:spPr>
      </p:pic>
      <p:sp>
        <p:nvSpPr>
          <p:cNvPr id="1254" name="Oval"/>
          <p:cNvSpPr/>
          <p:nvPr/>
        </p:nvSpPr>
        <p:spPr>
          <a:xfrm>
            <a:off x="3249369" y="498691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55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8" name="Harness Assembly - 8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- 8</a:t>
            </a:r>
          </a:p>
        </p:txBody>
      </p:sp>
      <p:pic>
        <p:nvPicPr>
          <p:cNvPr id="125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469" t="21143" r="41396" b="47644"/>
          <a:stretch>
            <a:fillRect/>
          </a:stretch>
        </p:blipFill>
        <p:spPr>
          <a:xfrm>
            <a:off x="3186986" y="-564747"/>
            <a:ext cx="16912665" cy="10809359"/>
          </a:xfrm>
          <a:prstGeom prst="rect">
            <a:avLst/>
          </a:prstGeom>
          <a:ln w="12700">
            <a:miter lim="400000"/>
          </a:ln>
        </p:spPr>
      </p:pic>
      <p:sp>
        <p:nvSpPr>
          <p:cNvPr id="1260" name="Oval"/>
          <p:cNvSpPr/>
          <p:nvPr/>
        </p:nvSpPr>
        <p:spPr>
          <a:xfrm>
            <a:off x="2258394" y="3365319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61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Equipment Ring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Equipment Ring</a:t>
            </a:r>
          </a:p>
        </p:txBody>
      </p:sp>
      <p:sp>
        <p:nvSpPr>
          <p:cNvPr id="1264" name="Harness Assembly - 8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- 8</a:t>
            </a:r>
          </a:p>
        </p:txBody>
      </p:sp>
      <p:pic>
        <p:nvPicPr>
          <p:cNvPr id="126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469" t="21143" r="41396" b="47644"/>
          <a:stretch>
            <a:fillRect/>
          </a:stretch>
        </p:blipFill>
        <p:spPr>
          <a:xfrm>
            <a:off x="3186986" y="-564747"/>
            <a:ext cx="16912665" cy="10809359"/>
          </a:xfrm>
          <a:prstGeom prst="rect">
            <a:avLst/>
          </a:prstGeom>
          <a:ln w="12700">
            <a:miter lim="400000"/>
          </a:ln>
        </p:spPr>
      </p:pic>
      <p:sp>
        <p:nvSpPr>
          <p:cNvPr id="1266" name="Oval"/>
          <p:cNvSpPr/>
          <p:nvPr/>
        </p:nvSpPr>
        <p:spPr>
          <a:xfrm>
            <a:off x="2258394" y="3365319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6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0" name="Harness Assembly - 9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- 9</a:t>
            </a:r>
          </a:p>
        </p:txBody>
      </p:sp>
      <p:pic>
        <p:nvPicPr>
          <p:cNvPr id="127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875" t="16981" r="19423" b="57155"/>
          <a:stretch>
            <a:fillRect/>
          </a:stretch>
        </p:blipFill>
        <p:spPr>
          <a:xfrm>
            <a:off x="543520" y="238351"/>
            <a:ext cx="23296876" cy="8956677"/>
          </a:xfrm>
          <a:prstGeom prst="rect">
            <a:avLst/>
          </a:prstGeom>
          <a:ln w="12700">
            <a:miter lim="400000"/>
          </a:ln>
        </p:spPr>
      </p:pic>
      <p:sp>
        <p:nvSpPr>
          <p:cNvPr id="1272" name="Oval"/>
          <p:cNvSpPr/>
          <p:nvPr/>
        </p:nvSpPr>
        <p:spPr>
          <a:xfrm>
            <a:off x="16492404" y="3910004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73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Chest Stra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Chest Strap</a:t>
            </a:r>
          </a:p>
        </p:txBody>
      </p:sp>
      <p:sp>
        <p:nvSpPr>
          <p:cNvPr id="1276" name="Harness Assembly - 9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- 9</a:t>
            </a:r>
          </a:p>
        </p:txBody>
      </p:sp>
      <p:pic>
        <p:nvPicPr>
          <p:cNvPr id="127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875" t="16981" r="19423" b="57155"/>
          <a:stretch>
            <a:fillRect/>
          </a:stretch>
        </p:blipFill>
        <p:spPr>
          <a:xfrm>
            <a:off x="543520" y="238351"/>
            <a:ext cx="23296876" cy="8956677"/>
          </a:xfrm>
          <a:prstGeom prst="rect">
            <a:avLst/>
          </a:prstGeom>
          <a:ln w="12700">
            <a:miter lim="400000"/>
          </a:ln>
        </p:spPr>
      </p:pic>
      <p:sp>
        <p:nvSpPr>
          <p:cNvPr id="1278" name="Oval"/>
          <p:cNvSpPr/>
          <p:nvPr/>
        </p:nvSpPr>
        <p:spPr>
          <a:xfrm>
            <a:off x="16492404" y="3910004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79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2" name="Harness Assembly - 10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- 10</a:t>
            </a:r>
          </a:p>
        </p:txBody>
      </p:sp>
      <p:pic>
        <p:nvPicPr>
          <p:cNvPr id="128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582" t="21592" r="55402" b="53315"/>
          <a:stretch>
            <a:fillRect/>
          </a:stretch>
        </p:blipFill>
        <p:spPr>
          <a:xfrm>
            <a:off x="489552" y="1363588"/>
            <a:ext cx="11319806" cy="7725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5813" t="21475" r="489" b="37628"/>
          <a:stretch>
            <a:fillRect/>
          </a:stretch>
        </p:blipFill>
        <p:spPr>
          <a:xfrm>
            <a:off x="15181010" y="125933"/>
            <a:ext cx="9316461" cy="10201055"/>
          </a:xfrm>
          <a:prstGeom prst="rect">
            <a:avLst/>
          </a:prstGeom>
          <a:ln w="12700">
            <a:miter lim="400000"/>
          </a:ln>
        </p:spPr>
      </p:pic>
      <p:sp>
        <p:nvSpPr>
          <p:cNvPr id="1285" name="Oval"/>
          <p:cNvSpPr/>
          <p:nvPr/>
        </p:nvSpPr>
        <p:spPr>
          <a:xfrm>
            <a:off x="18744620" y="3910004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86" name="Oval"/>
          <p:cNvSpPr/>
          <p:nvPr/>
        </p:nvSpPr>
        <p:spPr>
          <a:xfrm>
            <a:off x="-624444" y="6732782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8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Main Lift Web Adjuster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Main Lift Web Adjuster</a:t>
            </a:r>
          </a:p>
        </p:txBody>
      </p:sp>
      <p:sp>
        <p:nvSpPr>
          <p:cNvPr id="1290" name="Harness Assembly - 10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- 10</a:t>
            </a:r>
          </a:p>
        </p:txBody>
      </p:sp>
      <p:pic>
        <p:nvPicPr>
          <p:cNvPr id="129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582" t="21592" r="55402" b="53315"/>
          <a:stretch>
            <a:fillRect/>
          </a:stretch>
        </p:blipFill>
        <p:spPr>
          <a:xfrm>
            <a:off x="489552" y="1363588"/>
            <a:ext cx="11319806" cy="7725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5813" t="21475" r="489" b="37628"/>
          <a:stretch>
            <a:fillRect/>
          </a:stretch>
        </p:blipFill>
        <p:spPr>
          <a:xfrm>
            <a:off x="15181010" y="125933"/>
            <a:ext cx="9316461" cy="10201055"/>
          </a:xfrm>
          <a:prstGeom prst="rect">
            <a:avLst/>
          </a:prstGeom>
          <a:ln w="12700">
            <a:miter lim="400000"/>
          </a:ln>
        </p:spPr>
      </p:pic>
      <p:sp>
        <p:nvSpPr>
          <p:cNvPr id="1293" name="Oval"/>
          <p:cNvSpPr/>
          <p:nvPr/>
        </p:nvSpPr>
        <p:spPr>
          <a:xfrm>
            <a:off x="18744620" y="3910004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94" name="Oval"/>
          <p:cNvSpPr/>
          <p:nvPr/>
        </p:nvSpPr>
        <p:spPr>
          <a:xfrm>
            <a:off x="-624444" y="6732782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95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8" name="Harness Assembly - 1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- 11</a:t>
            </a:r>
          </a:p>
        </p:txBody>
      </p:sp>
      <p:pic>
        <p:nvPicPr>
          <p:cNvPr id="129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900" t="21592" r="55402" b="37511"/>
          <a:stretch>
            <a:fillRect/>
          </a:stretch>
        </p:blipFill>
        <p:spPr>
          <a:xfrm>
            <a:off x="1274895" y="125735"/>
            <a:ext cx="9316547" cy="10201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5813" t="21475" r="489" b="37628"/>
          <a:stretch>
            <a:fillRect/>
          </a:stretch>
        </p:blipFill>
        <p:spPr>
          <a:xfrm>
            <a:off x="15181010" y="125933"/>
            <a:ext cx="9316461" cy="10201055"/>
          </a:xfrm>
          <a:prstGeom prst="rect">
            <a:avLst/>
          </a:prstGeom>
          <a:ln w="12700">
            <a:miter lim="400000"/>
          </a:ln>
        </p:spPr>
      </p:pic>
      <p:sp>
        <p:nvSpPr>
          <p:cNvPr id="1301" name="Oval"/>
          <p:cNvSpPr/>
          <p:nvPr/>
        </p:nvSpPr>
        <p:spPr>
          <a:xfrm>
            <a:off x="17213112" y="6522576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02" name="Oval"/>
          <p:cNvSpPr/>
          <p:nvPr/>
        </p:nvSpPr>
        <p:spPr>
          <a:xfrm>
            <a:off x="426591" y="5726104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03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8769" t="11837" r="12186" b="39119"/>
          <a:stretch>
            <a:fillRect/>
          </a:stretch>
        </p:blipFill>
        <p:spPr>
          <a:xfrm>
            <a:off x="7291276" y="-94657"/>
            <a:ext cx="8975144" cy="982495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Carrying Hand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Carrying Handle</a:t>
            </a:r>
          </a:p>
        </p:txBody>
      </p:sp>
      <p:sp>
        <p:nvSpPr>
          <p:cNvPr id="242" name="MAW-C 5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MAW-C 5</a:t>
            </a:r>
          </a:p>
        </p:txBody>
      </p:sp>
      <p:sp>
        <p:nvSpPr>
          <p:cNvPr id="243" name="Oval"/>
          <p:cNvSpPr/>
          <p:nvPr/>
        </p:nvSpPr>
        <p:spPr>
          <a:xfrm>
            <a:off x="6893503" y="6160125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4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Ejector Sna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Ejector Snap</a:t>
            </a:r>
          </a:p>
        </p:txBody>
      </p:sp>
      <p:sp>
        <p:nvSpPr>
          <p:cNvPr id="1306" name="Harness Assembly - 1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- 11</a:t>
            </a:r>
          </a:p>
        </p:txBody>
      </p:sp>
      <p:pic>
        <p:nvPicPr>
          <p:cNvPr id="130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900" t="21592" r="55402" b="37511"/>
          <a:stretch>
            <a:fillRect/>
          </a:stretch>
        </p:blipFill>
        <p:spPr>
          <a:xfrm>
            <a:off x="1274895" y="125735"/>
            <a:ext cx="9316547" cy="10201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5813" t="21475" r="489" b="37628"/>
          <a:stretch>
            <a:fillRect/>
          </a:stretch>
        </p:blipFill>
        <p:spPr>
          <a:xfrm>
            <a:off x="15181010" y="125933"/>
            <a:ext cx="9316461" cy="10201055"/>
          </a:xfrm>
          <a:prstGeom prst="rect">
            <a:avLst/>
          </a:prstGeom>
          <a:ln w="12700">
            <a:miter lim="400000"/>
          </a:ln>
        </p:spPr>
      </p:pic>
      <p:sp>
        <p:nvSpPr>
          <p:cNvPr id="1309" name="Oval"/>
          <p:cNvSpPr/>
          <p:nvPr/>
        </p:nvSpPr>
        <p:spPr>
          <a:xfrm>
            <a:off x="17213112" y="6522576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10" name="Oval"/>
          <p:cNvSpPr/>
          <p:nvPr/>
        </p:nvSpPr>
        <p:spPr>
          <a:xfrm>
            <a:off x="426591" y="5726104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11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4" name="Harness Assembly - 1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- 12</a:t>
            </a:r>
          </a:p>
        </p:txBody>
      </p:sp>
      <p:pic>
        <p:nvPicPr>
          <p:cNvPr id="131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900" t="21592" r="55402" b="37511"/>
          <a:stretch>
            <a:fillRect/>
          </a:stretch>
        </p:blipFill>
        <p:spPr>
          <a:xfrm>
            <a:off x="1274895" y="125735"/>
            <a:ext cx="9316547" cy="10201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5813" t="21475" r="489" b="37628"/>
          <a:stretch>
            <a:fillRect/>
          </a:stretch>
        </p:blipFill>
        <p:spPr>
          <a:xfrm>
            <a:off x="15181010" y="125933"/>
            <a:ext cx="9316461" cy="10201055"/>
          </a:xfrm>
          <a:prstGeom prst="rect">
            <a:avLst/>
          </a:prstGeom>
          <a:ln w="12700">
            <a:miter lim="400000"/>
          </a:ln>
        </p:spPr>
      </p:pic>
      <p:sp>
        <p:nvSpPr>
          <p:cNvPr id="1317" name="Oval"/>
          <p:cNvSpPr/>
          <p:nvPr/>
        </p:nvSpPr>
        <p:spPr>
          <a:xfrm>
            <a:off x="21056896" y="6807168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18" name="Oval"/>
          <p:cNvSpPr/>
          <p:nvPr/>
        </p:nvSpPr>
        <p:spPr>
          <a:xfrm>
            <a:off x="366532" y="6807168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19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Triangle Link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Triangle Link</a:t>
            </a:r>
          </a:p>
        </p:txBody>
      </p:sp>
      <p:sp>
        <p:nvSpPr>
          <p:cNvPr id="1322" name="Harness Assembly - 1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- 12</a:t>
            </a:r>
          </a:p>
        </p:txBody>
      </p:sp>
      <p:pic>
        <p:nvPicPr>
          <p:cNvPr id="132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900" t="21592" r="55402" b="37511"/>
          <a:stretch>
            <a:fillRect/>
          </a:stretch>
        </p:blipFill>
        <p:spPr>
          <a:xfrm>
            <a:off x="1274895" y="125735"/>
            <a:ext cx="9316547" cy="10201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5813" t="21475" r="489" b="37628"/>
          <a:stretch>
            <a:fillRect/>
          </a:stretch>
        </p:blipFill>
        <p:spPr>
          <a:xfrm>
            <a:off x="15181010" y="125933"/>
            <a:ext cx="9316461" cy="10201055"/>
          </a:xfrm>
          <a:prstGeom prst="rect">
            <a:avLst/>
          </a:prstGeom>
          <a:ln w="12700">
            <a:miter lim="400000"/>
          </a:ln>
        </p:spPr>
      </p:pic>
      <p:sp>
        <p:nvSpPr>
          <p:cNvPr id="1325" name="Oval"/>
          <p:cNvSpPr/>
          <p:nvPr/>
        </p:nvSpPr>
        <p:spPr>
          <a:xfrm>
            <a:off x="21056896" y="6807168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26" name="Oval"/>
          <p:cNvSpPr/>
          <p:nvPr/>
        </p:nvSpPr>
        <p:spPr>
          <a:xfrm>
            <a:off x="366532" y="6807168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2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0" name="Harness Assembly - 1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- 13</a:t>
            </a:r>
          </a:p>
        </p:txBody>
      </p:sp>
      <p:pic>
        <p:nvPicPr>
          <p:cNvPr id="133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900" t="21592" r="55402" b="37511"/>
          <a:stretch>
            <a:fillRect/>
          </a:stretch>
        </p:blipFill>
        <p:spPr>
          <a:xfrm>
            <a:off x="1274895" y="125735"/>
            <a:ext cx="9316547" cy="10201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5813" t="21475" r="489" b="37628"/>
          <a:stretch>
            <a:fillRect/>
          </a:stretch>
        </p:blipFill>
        <p:spPr>
          <a:xfrm>
            <a:off x="15181010" y="125933"/>
            <a:ext cx="9316461" cy="10201055"/>
          </a:xfrm>
          <a:prstGeom prst="rect">
            <a:avLst/>
          </a:prstGeom>
          <a:ln w="12700">
            <a:miter lim="400000"/>
          </a:ln>
        </p:spPr>
      </p:pic>
      <p:sp>
        <p:nvSpPr>
          <p:cNvPr id="1333" name="Oval"/>
          <p:cNvSpPr/>
          <p:nvPr/>
        </p:nvSpPr>
        <p:spPr>
          <a:xfrm>
            <a:off x="15516443" y="7762843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34" name="Oval"/>
          <p:cNvSpPr/>
          <p:nvPr/>
        </p:nvSpPr>
        <p:spPr>
          <a:xfrm>
            <a:off x="411577" y="8063138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35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L Shaped Ejector Snap Pad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L Shaped Ejector Snap Pad</a:t>
            </a:r>
          </a:p>
        </p:txBody>
      </p:sp>
      <p:sp>
        <p:nvSpPr>
          <p:cNvPr id="1338" name="Harness Assembly - 1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- 13</a:t>
            </a:r>
          </a:p>
        </p:txBody>
      </p:sp>
      <p:pic>
        <p:nvPicPr>
          <p:cNvPr id="133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900" t="21592" r="55402" b="37511"/>
          <a:stretch>
            <a:fillRect/>
          </a:stretch>
        </p:blipFill>
        <p:spPr>
          <a:xfrm>
            <a:off x="1274895" y="125735"/>
            <a:ext cx="9316547" cy="10201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5813" t="21475" r="489" b="37628"/>
          <a:stretch>
            <a:fillRect/>
          </a:stretch>
        </p:blipFill>
        <p:spPr>
          <a:xfrm>
            <a:off x="15181010" y="125933"/>
            <a:ext cx="9316461" cy="10201055"/>
          </a:xfrm>
          <a:prstGeom prst="rect">
            <a:avLst/>
          </a:prstGeom>
          <a:ln w="12700">
            <a:miter lim="400000"/>
          </a:ln>
        </p:spPr>
      </p:pic>
      <p:sp>
        <p:nvSpPr>
          <p:cNvPr id="1341" name="Oval"/>
          <p:cNvSpPr/>
          <p:nvPr/>
        </p:nvSpPr>
        <p:spPr>
          <a:xfrm>
            <a:off x="15516443" y="7762843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42" name="Oval"/>
          <p:cNvSpPr/>
          <p:nvPr/>
        </p:nvSpPr>
        <p:spPr>
          <a:xfrm>
            <a:off x="411577" y="8063138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43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6" name="Harness Assembly - 1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- 14</a:t>
            </a:r>
          </a:p>
        </p:txBody>
      </p:sp>
      <p:pic>
        <p:nvPicPr>
          <p:cNvPr id="134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37963" r="12276" b="21547"/>
          <a:stretch>
            <a:fillRect/>
          </a:stretch>
        </p:blipFill>
        <p:spPr>
          <a:xfrm>
            <a:off x="2573665" y="151974"/>
            <a:ext cx="19236615" cy="10387472"/>
          </a:xfrm>
          <a:prstGeom prst="rect">
            <a:avLst/>
          </a:prstGeom>
          <a:ln w="12700">
            <a:miter lim="400000"/>
          </a:ln>
        </p:spPr>
      </p:pic>
      <p:sp>
        <p:nvSpPr>
          <p:cNvPr id="1348" name="Oval"/>
          <p:cNvSpPr/>
          <p:nvPr/>
        </p:nvSpPr>
        <p:spPr>
          <a:xfrm>
            <a:off x="2003143" y="6291395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49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Saddle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Saddle</a:t>
            </a:r>
          </a:p>
        </p:txBody>
      </p:sp>
      <p:sp>
        <p:nvSpPr>
          <p:cNvPr id="1352" name="Harness Assembly - 1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- 14</a:t>
            </a:r>
          </a:p>
        </p:txBody>
      </p:sp>
      <p:pic>
        <p:nvPicPr>
          <p:cNvPr id="135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37963" r="12276" b="21547"/>
          <a:stretch>
            <a:fillRect/>
          </a:stretch>
        </p:blipFill>
        <p:spPr>
          <a:xfrm>
            <a:off x="2573665" y="151974"/>
            <a:ext cx="19236615" cy="10387472"/>
          </a:xfrm>
          <a:prstGeom prst="rect">
            <a:avLst/>
          </a:prstGeom>
          <a:ln w="12700">
            <a:miter lim="400000"/>
          </a:ln>
        </p:spPr>
      </p:pic>
      <p:sp>
        <p:nvSpPr>
          <p:cNvPr id="1354" name="Oval"/>
          <p:cNvSpPr/>
          <p:nvPr/>
        </p:nvSpPr>
        <p:spPr>
          <a:xfrm>
            <a:off x="1973114" y="6471572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55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8" name="Harness Assembly - 1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- 15</a:t>
            </a:r>
          </a:p>
        </p:txBody>
      </p:sp>
      <p:pic>
        <p:nvPicPr>
          <p:cNvPr id="135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821" t="49753" r="12276" b="16955"/>
          <a:stretch>
            <a:fillRect/>
          </a:stretch>
        </p:blipFill>
        <p:spPr>
          <a:xfrm>
            <a:off x="2663809" y="533952"/>
            <a:ext cx="19056383" cy="8540967"/>
          </a:xfrm>
          <a:prstGeom prst="rect">
            <a:avLst/>
          </a:prstGeom>
          <a:ln w="12700">
            <a:miter lim="400000"/>
          </a:ln>
        </p:spPr>
      </p:pic>
      <p:sp>
        <p:nvSpPr>
          <p:cNvPr id="1360" name="Oval"/>
          <p:cNvSpPr/>
          <p:nvPr/>
        </p:nvSpPr>
        <p:spPr>
          <a:xfrm>
            <a:off x="2183320" y="5390508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61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Webbing Retainer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Webbing Retainer</a:t>
            </a:r>
          </a:p>
        </p:txBody>
      </p:sp>
      <p:sp>
        <p:nvSpPr>
          <p:cNvPr id="1364" name="Harness Assembly - 1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- 15</a:t>
            </a:r>
          </a:p>
        </p:txBody>
      </p:sp>
      <p:pic>
        <p:nvPicPr>
          <p:cNvPr id="136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821" t="49753" r="12276" b="16955"/>
          <a:stretch>
            <a:fillRect/>
          </a:stretch>
        </p:blipFill>
        <p:spPr>
          <a:xfrm>
            <a:off x="2663809" y="533952"/>
            <a:ext cx="19056383" cy="8540967"/>
          </a:xfrm>
          <a:prstGeom prst="rect">
            <a:avLst/>
          </a:prstGeom>
          <a:ln w="12700">
            <a:miter lim="400000"/>
          </a:ln>
        </p:spPr>
      </p:pic>
      <p:sp>
        <p:nvSpPr>
          <p:cNvPr id="1366" name="Oval"/>
          <p:cNvSpPr/>
          <p:nvPr/>
        </p:nvSpPr>
        <p:spPr>
          <a:xfrm>
            <a:off x="2183320" y="5390508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6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0" name="Harness Assembly - 1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- 16</a:t>
            </a:r>
          </a:p>
        </p:txBody>
      </p:sp>
      <p:pic>
        <p:nvPicPr>
          <p:cNvPr id="137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60081" r="15015" b="0"/>
          <a:stretch>
            <a:fillRect/>
          </a:stretch>
        </p:blipFill>
        <p:spPr>
          <a:xfrm>
            <a:off x="2874039" y="85893"/>
            <a:ext cx="18636024" cy="10241204"/>
          </a:xfrm>
          <a:prstGeom prst="rect">
            <a:avLst/>
          </a:prstGeom>
          <a:ln w="12700">
            <a:miter lim="400000"/>
          </a:ln>
        </p:spPr>
      </p:pic>
      <p:sp>
        <p:nvSpPr>
          <p:cNvPr id="1372" name="Oval"/>
          <p:cNvSpPr/>
          <p:nvPr/>
        </p:nvSpPr>
        <p:spPr>
          <a:xfrm>
            <a:off x="3204325" y="7672754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73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Main Men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Main Menu</a:t>
            </a:r>
          </a:p>
        </p:txBody>
      </p:sp>
      <p:sp>
        <p:nvSpPr>
          <p:cNvPr id="142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2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143" name="MAW-C…"/>
          <p:cNvSpPr txBox="1"/>
          <p:nvPr>
            <p:ph type="body" sz="half" idx="1"/>
          </p:nvPr>
        </p:nvSpPr>
        <p:spPr>
          <a:xfrm>
            <a:off x="1689100" y="3149600"/>
            <a:ext cx="8560309" cy="9296400"/>
          </a:xfrm>
          <a:prstGeom prst="rect">
            <a:avLst/>
          </a:prstGeom>
        </p:spPr>
        <p:txBody>
          <a:bodyPr/>
          <a:lstStyle/>
          <a:p>
            <a:pPr marL="471169" indent="-471169" defTabSz="437514">
              <a:spcBef>
                <a:spcPts val="3100"/>
              </a:spcBef>
              <a:buSzPct val="100000"/>
              <a:buAutoNum type="arabicPeriod" startAt="1"/>
              <a:defRPr sz="2543"/>
            </a:pPr>
            <a:r>
              <a:rPr u="sng">
                <a:hlinkClick r:id="rId3" invalidUrl="" action="ppaction://hlinksldjump" tgtFrame="" tooltip="" history="1" highlightClick="0" endSnd="0"/>
              </a:rPr>
              <a:t>MAW-C</a:t>
            </a:r>
          </a:p>
          <a:p>
            <a:pPr marL="471169" indent="-471169" defTabSz="437514">
              <a:spcBef>
                <a:spcPts val="3100"/>
              </a:spcBef>
              <a:buSzPct val="100000"/>
              <a:buAutoNum type="arabicPeriod" startAt="1"/>
              <a:defRPr sz="2543"/>
            </a:pPr>
            <a:r>
              <a:rPr u="sng">
                <a:hlinkClick r:id="rId4" invalidUrl="" action="ppaction://hlinksldjump" tgtFrame="" tooltip="" history="1" highlightClick="0" endSnd="0"/>
              </a:rPr>
              <a:t>Snap Shackle</a:t>
            </a:r>
          </a:p>
          <a:p>
            <a:pPr marL="471169" indent="-471169" defTabSz="437514">
              <a:spcBef>
                <a:spcPts val="3100"/>
              </a:spcBef>
              <a:buSzPct val="100000"/>
              <a:buAutoNum type="arabicPeriod" startAt="1"/>
              <a:defRPr sz="2543"/>
            </a:pPr>
            <a:r>
              <a:rPr u="sng">
                <a:hlinkClick r:id="rId5" invalidUrl="" action="ppaction://hlinksldjump" tgtFrame="" tooltip="" history="1" highlightClick="0" endSnd="0"/>
              </a:rPr>
              <a:t>Slide Fastener and Tabbed Thong</a:t>
            </a:r>
          </a:p>
          <a:p>
            <a:pPr marL="471169" indent="-471169" defTabSz="437514">
              <a:spcBef>
                <a:spcPts val="3100"/>
              </a:spcBef>
              <a:buSzPct val="100000"/>
              <a:buAutoNum type="arabicPeriod" startAt="1"/>
              <a:defRPr sz="2543"/>
            </a:pPr>
            <a:r>
              <a:rPr u="sng">
                <a:hlinkClick r:id="rId6" invalidUrl="" action="ppaction://hlinksldjump" tgtFrame="" tooltip="" history="1" highlightClick="0" endSnd="0"/>
              </a:rPr>
              <a:t>Hook Pile Tape Lowering Line</a:t>
            </a:r>
          </a:p>
          <a:p>
            <a:pPr marL="471169" indent="-471169" defTabSz="437514">
              <a:spcBef>
                <a:spcPts val="3100"/>
              </a:spcBef>
              <a:buSzPct val="100000"/>
              <a:buAutoNum type="arabicPeriod" startAt="1"/>
              <a:defRPr sz="2543"/>
            </a:pPr>
            <a:r>
              <a:rPr u="sng">
                <a:hlinkClick r:id="rId7" invalidUrl="" action="ppaction://hlinksldjump" tgtFrame="" tooltip="" history="1" highlightClick="0" endSnd="0"/>
              </a:rPr>
              <a:t>Harness Single Point Release</a:t>
            </a:r>
          </a:p>
          <a:p>
            <a:pPr marL="471169" indent="-471169" defTabSz="437514">
              <a:spcBef>
                <a:spcPts val="3100"/>
              </a:spcBef>
              <a:buSzPct val="100000"/>
              <a:buAutoNum type="arabicPeriod" startAt="1"/>
              <a:defRPr sz="2543"/>
            </a:pPr>
            <a:r>
              <a:rPr u="sng">
                <a:hlinkClick r:id="rId8" invalidUrl="" action="ppaction://hlinksldjump" tgtFrame="" tooltip="" history="1" highlightClick="0" endSnd="0"/>
              </a:rPr>
              <a:t>Advance Combat Helmet</a:t>
            </a:r>
          </a:p>
          <a:p>
            <a:pPr marL="471169" indent="-471169" defTabSz="437514">
              <a:spcBef>
                <a:spcPts val="3100"/>
              </a:spcBef>
              <a:buSzPct val="100000"/>
              <a:buAutoNum type="arabicPeriod" startAt="1"/>
              <a:defRPr sz="2543"/>
            </a:pPr>
            <a:r>
              <a:rPr u="sng">
                <a:hlinkClick r:id="rId9" invalidUrl="" action="ppaction://hlinksldjump" tgtFrame="" tooltip="" history="1" highlightClick="0" endSnd="0"/>
              </a:rPr>
              <a:t>Universal Static Line Modified</a:t>
            </a:r>
          </a:p>
          <a:p>
            <a:pPr marL="471169" indent="-471169" defTabSz="437514">
              <a:spcBef>
                <a:spcPts val="3100"/>
              </a:spcBef>
              <a:buSzPct val="100000"/>
              <a:buAutoNum type="arabicPeriod" startAt="1"/>
              <a:defRPr sz="2543"/>
            </a:pPr>
            <a:r>
              <a:rPr u="sng">
                <a:hlinkClick r:id="rId10" invalidUrl="" action="ppaction://hlinksldjump" tgtFrame="" tooltip="" history="1" highlightClick="0" endSnd="0"/>
              </a:rPr>
              <a:t>Canopy Release Assembly</a:t>
            </a:r>
          </a:p>
          <a:p>
            <a:pPr marL="471169" indent="-471169" defTabSz="437514">
              <a:spcBef>
                <a:spcPts val="3100"/>
              </a:spcBef>
              <a:buSzPct val="100000"/>
              <a:buAutoNum type="arabicPeriod" startAt="1"/>
              <a:defRPr sz="2543"/>
            </a:pPr>
            <a:r>
              <a:rPr u="sng">
                <a:hlinkClick r:id="rId11" invalidUrl="" action="ppaction://hlinksldjump" tgtFrame="" tooltip="" history="1" highlightClick="0" endSnd="0"/>
              </a:rPr>
              <a:t>Main Lift Web</a:t>
            </a:r>
          </a:p>
          <a:p>
            <a:pPr marL="471169" indent="-471169" defTabSz="437514">
              <a:spcBef>
                <a:spcPts val="3100"/>
              </a:spcBef>
              <a:buSzPct val="100000"/>
              <a:buAutoNum type="arabicPeriod" startAt="1"/>
              <a:defRPr sz="2543"/>
            </a:pPr>
            <a:r>
              <a:rPr u="sng">
                <a:hlinkClick r:id="rId12" invalidUrl="" action="ppaction://hlinksldjump" tgtFrame="" tooltip="" history="1" highlightClick="0" endSnd="0"/>
              </a:rPr>
              <a:t>Pack Tray (Zoom)</a:t>
            </a:r>
          </a:p>
          <a:p>
            <a:pPr marL="471169" indent="-471169" defTabSz="437514">
              <a:spcBef>
                <a:spcPts val="3100"/>
              </a:spcBef>
              <a:buSzPct val="100000"/>
              <a:buAutoNum type="arabicPeriod" startAt="1"/>
              <a:defRPr sz="2543"/>
            </a:pPr>
            <a:r>
              <a:t>Reserve Pack Tray</a:t>
            </a:r>
          </a:p>
          <a:p>
            <a:pPr marL="471169" indent="-471169" defTabSz="437514">
              <a:spcBef>
                <a:spcPts val="3100"/>
              </a:spcBef>
              <a:buSzPct val="100000"/>
              <a:buAutoNum type="arabicPeriod" startAt="1"/>
              <a:defRPr sz="2543"/>
            </a:pPr>
            <a:r>
              <a:rPr u="sng">
                <a:hlinkClick r:id="rId13" invalidUrl="" action="ppaction://hlinksldjump" tgtFrame="" tooltip="" history="1" highlightClick="0" endSnd="0"/>
              </a:rPr>
              <a:t>MC-6 Riser Assembly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4772" t="33225" r="19259" b="30806"/>
          <a:stretch>
            <a:fillRect/>
          </a:stretch>
        </p:blipFill>
        <p:spPr>
          <a:xfrm>
            <a:off x="7291275" y="-94657"/>
            <a:ext cx="8975144" cy="9824950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MAW-C 6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MAW-C 6</a:t>
            </a:r>
          </a:p>
        </p:txBody>
      </p:sp>
      <p:sp>
        <p:nvSpPr>
          <p:cNvPr id="249" name="Oval"/>
          <p:cNvSpPr/>
          <p:nvPr/>
        </p:nvSpPr>
        <p:spPr>
          <a:xfrm>
            <a:off x="6623237" y="6310273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0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Quick Fit V Ring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Quick Fit V Ring</a:t>
            </a:r>
          </a:p>
        </p:txBody>
      </p:sp>
      <p:sp>
        <p:nvSpPr>
          <p:cNvPr id="1376" name="Harness Assembly - 1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- 16</a:t>
            </a:r>
          </a:p>
        </p:txBody>
      </p:sp>
      <p:pic>
        <p:nvPicPr>
          <p:cNvPr id="137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60081" r="15015" b="0"/>
          <a:stretch>
            <a:fillRect/>
          </a:stretch>
        </p:blipFill>
        <p:spPr>
          <a:xfrm>
            <a:off x="2874039" y="85893"/>
            <a:ext cx="18636024" cy="10241204"/>
          </a:xfrm>
          <a:prstGeom prst="rect">
            <a:avLst/>
          </a:prstGeom>
          <a:ln w="12700">
            <a:miter lim="400000"/>
          </a:ln>
        </p:spPr>
      </p:pic>
      <p:sp>
        <p:nvSpPr>
          <p:cNvPr id="1378" name="Oval"/>
          <p:cNvSpPr/>
          <p:nvPr/>
        </p:nvSpPr>
        <p:spPr>
          <a:xfrm>
            <a:off x="3204325" y="7672754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79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2" name="Harness Assembly - 17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- 17</a:t>
            </a:r>
          </a:p>
        </p:txBody>
      </p:sp>
      <p:pic>
        <p:nvPicPr>
          <p:cNvPr id="138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60081" r="15015" b="0"/>
          <a:stretch>
            <a:fillRect/>
          </a:stretch>
        </p:blipFill>
        <p:spPr>
          <a:xfrm>
            <a:off x="2874039" y="85893"/>
            <a:ext cx="18636024" cy="10241204"/>
          </a:xfrm>
          <a:prstGeom prst="rect">
            <a:avLst/>
          </a:prstGeom>
          <a:ln w="12700">
            <a:miter lim="400000"/>
          </a:ln>
        </p:spPr>
      </p:pic>
      <p:sp>
        <p:nvSpPr>
          <p:cNvPr id="1384" name="Oval"/>
          <p:cNvSpPr/>
          <p:nvPr/>
        </p:nvSpPr>
        <p:spPr>
          <a:xfrm>
            <a:off x="7408464" y="6351453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85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Leg Stra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Leg Strap</a:t>
            </a:r>
          </a:p>
        </p:txBody>
      </p:sp>
      <p:sp>
        <p:nvSpPr>
          <p:cNvPr id="1388" name="Harness Assembly - 17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- 17</a:t>
            </a:r>
          </a:p>
        </p:txBody>
      </p:sp>
      <p:pic>
        <p:nvPicPr>
          <p:cNvPr id="138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60081" r="15015" b="0"/>
          <a:stretch>
            <a:fillRect/>
          </a:stretch>
        </p:blipFill>
        <p:spPr>
          <a:xfrm>
            <a:off x="2874039" y="85893"/>
            <a:ext cx="18636024" cy="10241204"/>
          </a:xfrm>
          <a:prstGeom prst="rect">
            <a:avLst/>
          </a:prstGeom>
          <a:ln w="12700">
            <a:miter lim="400000"/>
          </a:ln>
        </p:spPr>
      </p:pic>
      <p:sp>
        <p:nvSpPr>
          <p:cNvPr id="1390" name="Oval"/>
          <p:cNvSpPr/>
          <p:nvPr/>
        </p:nvSpPr>
        <p:spPr>
          <a:xfrm>
            <a:off x="7408464" y="6351453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91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4" name="Harness Assembly - 18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- 18</a:t>
            </a:r>
          </a:p>
        </p:txBody>
      </p:sp>
      <p:pic>
        <p:nvPicPr>
          <p:cNvPr id="139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3619" t="10753" r="23619" b="39867"/>
          <a:stretch>
            <a:fillRect/>
          </a:stretch>
        </p:blipFill>
        <p:spPr>
          <a:xfrm>
            <a:off x="7400924" y="-204193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396" name="Oval"/>
          <p:cNvSpPr/>
          <p:nvPr/>
        </p:nvSpPr>
        <p:spPr>
          <a:xfrm>
            <a:off x="9060089" y="154672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97" name="Oval"/>
          <p:cNvSpPr/>
          <p:nvPr/>
        </p:nvSpPr>
        <p:spPr>
          <a:xfrm>
            <a:off x="13023991" y="1546724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98" name="Oval"/>
          <p:cNvSpPr/>
          <p:nvPr/>
        </p:nvSpPr>
        <p:spPr>
          <a:xfrm>
            <a:off x="11372365" y="8543611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99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Horizontal Backstra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Horizontal Backstrap</a:t>
            </a:r>
          </a:p>
        </p:txBody>
      </p:sp>
      <p:sp>
        <p:nvSpPr>
          <p:cNvPr id="1402" name="Harness Assembly - 18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- 18</a:t>
            </a:r>
          </a:p>
        </p:txBody>
      </p:sp>
      <p:pic>
        <p:nvPicPr>
          <p:cNvPr id="140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3619" t="10753" r="23619" b="39867"/>
          <a:stretch>
            <a:fillRect/>
          </a:stretch>
        </p:blipFill>
        <p:spPr>
          <a:xfrm>
            <a:off x="7400924" y="-204193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404" name="Oval"/>
          <p:cNvSpPr/>
          <p:nvPr/>
        </p:nvSpPr>
        <p:spPr>
          <a:xfrm>
            <a:off x="9060089" y="154672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05" name="Oval"/>
          <p:cNvSpPr/>
          <p:nvPr/>
        </p:nvSpPr>
        <p:spPr>
          <a:xfrm>
            <a:off x="13023991" y="1546724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06" name="Oval"/>
          <p:cNvSpPr/>
          <p:nvPr/>
        </p:nvSpPr>
        <p:spPr>
          <a:xfrm>
            <a:off x="11372365" y="8543611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0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0" name="Harness Assembly - 19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- 19</a:t>
            </a:r>
          </a:p>
        </p:txBody>
      </p:sp>
      <p:pic>
        <p:nvPicPr>
          <p:cNvPr id="141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9788" t="4034" r="6514" b="55068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412" name="Oval"/>
          <p:cNvSpPr/>
          <p:nvPr/>
        </p:nvSpPr>
        <p:spPr>
          <a:xfrm>
            <a:off x="14585528" y="6681778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13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Main Lift Web Tuck Tab Assembly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Main Lift Web Tuck Tab Assembly</a:t>
            </a:r>
          </a:p>
        </p:txBody>
      </p:sp>
      <p:sp>
        <p:nvSpPr>
          <p:cNvPr id="1416" name="Harness Assembly - 19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Assembly - 19</a:t>
            </a:r>
          </a:p>
        </p:txBody>
      </p:sp>
      <p:pic>
        <p:nvPicPr>
          <p:cNvPr id="141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9788" t="4034" r="6514" b="55068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418" name="Oval"/>
          <p:cNvSpPr/>
          <p:nvPr/>
        </p:nvSpPr>
        <p:spPr>
          <a:xfrm>
            <a:off x="14585528" y="6681778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19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Diagonal Backstrap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/>
            <a:r>
              <a:t>Diagonal Backstrap</a:t>
            </a:r>
          </a:p>
        </p:txBody>
      </p:sp>
      <p:sp>
        <p:nvSpPr>
          <p:cNvPr id="1422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2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140" y="55241"/>
            <a:ext cx="8567064" cy="10368551"/>
          </a:xfrm>
          <a:prstGeom prst="rect">
            <a:avLst/>
          </a:prstGeom>
          <a:ln w="12700">
            <a:miter lim="400000"/>
          </a:ln>
        </p:spPr>
      </p:pic>
      <p:sp>
        <p:nvSpPr>
          <p:cNvPr id="1424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7" name="Diagonal Backstrap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Diagonal Backstrap - 1</a:t>
            </a:r>
          </a:p>
        </p:txBody>
      </p:sp>
      <p:pic>
        <p:nvPicPr>
          <p:cNvPr id="142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838"/>
          <a:stretch>
            <a:fillRect/>
          </a:stretch>
        </p:blipFill>
        <p:spPr>
          <a:xfrm>
            <a:off x="6146981" y="1079250"/>
            <a:ext cx="12090251" cy="7925275"/>
          </a:xfrm>
          <a:prstGeom prst="rect">
            <a:avLst/>
          </a:prstGeom>
          <a:ln w="12700">
            <a:miter lim="400000"/>
          </a:ln>
        </p:spPr>
      </p:pic>
      <p:sp>
        <p:nvSpPr>
          <p:cNvPr id="1429" name="Oval"/>
          <p:cNvSpPr/>
          <p:nvPr/>
        </p:nvSpPr>
        <p:spPr>
          <a:xfrm>
            <a:off x="10996995" y="3383799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30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Diagonal Backstrap Pad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Diagonal Backstrap Pad</a:t>
            </a:r>
          </a:p>
        </p:txBody>
      </p:sp>
      <p:sp>
        <p:nvSpPr>
          <p:cNvPr id="1433" name="Diagonal Backstrap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Diagonal Backstrap - 1</a:t>
            </a:r>
          </a:p>
        </p:txBody>
      </p:sp>
      <p:pic>
        <p:nvPicPr>
          <p:cNvPr id="143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838"/>
          <a:stretch>
            <a:fillRect/>
          </a:stretch>
        </p:blipFill>
        <p:spPr>
          <a:xfrm>
            <a:off x="6146981" y="1079250"/>
            <a:ext cx="12090251" cy="7925275"/>
          </a:xfrm>
          <a:prstGeom prst="rect">
            <a:avLst/>
          </a:prstGeom>
          <a:ln w="12700">
            <a:miter lim="400000"/>
          </a:ln>
        </p:spPr>
      </p:pic>
      <p:sp>
        <p:nvSpPr>
          <p:cNvPr id="1435" name="Oval"/>
          <p:cNvSpPr/>
          <p:nvPr/>
        </p:nvSpPr>
        <p:spPr>
          <a:xfrm>
            <a:off x="10996995" y="3383799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36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4772" t="33225" r="19259" b="30806"/>
          <a:stretch>
            <a:fillRect/>
          </a:stretch>
        </p:blipFill>
        <p:spPr>
          <a:xfrm>
            <a:off x="7291275" y="-94657"/>
            <a:ext cx="8975144" cy="9824950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Friction Adapt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Friction Adapter</a:t>
            </a:r>
          </a:p>
        </p:txBody>
      </p:sp>
      <p:sp>
        <p:nvSpPr>
          <p:cNvPr id="254" name="MAW-C 6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MAW-C 6</a:t>
            </a:r>
          </a:p>
        </p:txBody>
      </p:sp>
      <p:sp>
        <p:nvSpPr>
          <p:cNvPr id="255" name="Oval"/>
          <p:cNvSpPr/>
          <p:nvPr/>
        </p:nvSpPr>
        <p:spPr>
          <a:xfrm>
            <a:off x="6503119" y="6070036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6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9" name="Diagonal Backstrap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Diagonal Backstrap - 2</a:t>
            </a:r>
          </a:p>
        </p:txBody>
      </p:sp>
      <p:pic>
        <p:nvPicPr>
          <p:cNvPr id="144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29460" r="0" b="483"/>
          <a:stretch>
            <a:fillRect/>
          </a:stretch>
        </p:blipFill>
        <p:spPr>
          <a:xfrm>
            <a:off x="6417247" y="75717"/>
            <a:ext cx="12090251" cy="10251041"/>
          </a:xfrm>
          <a:prstGeom prst="rect">
            <a:avLst/>
          </a:prstGeom>
          <a:ln w="12700">
            <a:miter lim="400000"/>
          </a:ln>
        </p:spPr>
      </p:pic>
      <p:sp>
        <p:nvSpPr>
          <p:cNvPr id="1441" name="Oval"/>
          <p:cNvSpPr/>
          <p:nvPr/>
        </p:nvSpPr>
        <p:spPr>
          <a:xfrm>
            <a:off x="5681764" y="5275661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42" name="Oval"/>
          <p:cNvSpPr/>
          <p:nvPr/>
        </p:nvSpPr>
        <p:spPr>
          <a:xfrm>
            <a:off x="16198991" y="5726104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43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Sizing Channel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Sizing Channel</a:t>
            </a:r>
          </a:p>
        </p:txBody>
      </p:sp>
      <p:sp>
        <p:nvSpPr>
          <p:cNvPr id="1446" name="Diagonal Backstrap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Diagonal Backstrap - 2</a:t>
            </a:r>
          </a:p>
        </p:txBody>
      </p:sp>
      <p:pic>
        <p:nvPicPr>
          <p:cNvPr id="144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29460" r="0" b="483"/>
          <a:stretch>
            <a:fillRect/>
          </a:stretch>
        </p:blipFill>
        <p:spPr>
          <a:xfrm>
            <a:off x="6417247" y="75717"/>
            <a:ext cx="12090251" cy="10251041"/>
          </a:xfrm>
          <a:prstGeom prst="rect">
            <a:avLst/>
          </a:prstGeom>
          <a:ln w="12700">
            <a:miter lim="400000"/>
          </a:ln>
        </p:spPr>
      </p:pic>
      <p:sp>
        <p:nvSpPr>
          <p:cNvPr id="1448" name="Oval"/>
          <p:cNvSpPr/>
          <p:nvPr/>
        </p:nvSpPr>
        <p:spPr>
          <a:xfrm>
            <a:off x="5681764" y="5275661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49" name="Oval"/>
          <p:cNvSpPr/>
          <p:nvPr/>
        </p:nvSpPr>
        <p:spPr>
          <a:xfrm>
            <a:off x="16198991" y="5726104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50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1668" y="173389"/>
            <a:ext cx="9111205" cy="8898822"/>
          </a:xfrm>
          <a:prstGeom prst="rect">
            <a:avLst/>
          </a:prstGeom>
          <a:ln w="12700">
            <a:miter lim="400000"/>
          </a:ln>
        </p:spPr>
      </p:pic>
      <p:sp>
        <p:nvSpPr>
          <p:cNvPr id="1453" name="Canopy Release Assembly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/>
            <a:r>
              <a:t>Canopy Release Assembly</a:t>
            </a:r>
          </a:p>
        </p:txBody>
      </p:sp>
      <p:sp>
        <p:nvSpPr>
          <p:cNvPr id="1454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5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8" name="Canopy Release Assembly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Canopy Release Assembly - 1</a:t>
            </a:r>
          </a:p>
        </p:txBody>
      </p:sp>
      <p:pic>
        <p:nvPicPr>
          <p:cNvPr id="145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997" t="0" r="0" b="33400"/>
          <a:stretch>
            <a:fillRect/>
          </a:stretch>
        </p:blipFill>
        <p:spPr>
          <a:xfrm>
            <a:off x="6919044" y="2793189"/>
            <a:ext cx="11264641" cy="7794822"/>
          </a:xfrm>
          <a:prstGeom prst="rect">
            <a:avLst/>
          </a:prstGeom>
          <a:ln w="12700">
            <a:miter lim="400000"/>
          </a:ln>
        </p:spPr>
      </p:pic>
      <p:sp>
        <p:nvSpPr>
          <p:cNvPr id="1460" name="Oval"/>
          <p:cNvSpPr/>
          <p:nvPr/>
        </p:nvSpPr>
        <p:spPr>
          <a:xfrm>
            <a:off x="10756758" y="3293710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61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Male Fitting Canopy Release Assembly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>
            <a:lvl1pPr defTabSz="734694">
              <a:defRPr sz="9968"/>
            </a:lvl1pPr>
          </a:lstStyle>
          <a:p>
            <a:pPr/>
            <a:r>
              <a:t>Male Fitting Canopy Release Assembly</a:t>
            </a:r>
          </a:p>
        </p:txBody>
      </p:sp>
      <p:sp>
        <p:nvSpPr>
          <p:cNvPr id="1464" name="Canopy Release Assembly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Canopy Release Assembly - 1</a:t>
            </a:r>
          </a:p>
        </p:txBody>
      </p:sp>
      <p:pic>
        <p:nvPicPr>
          <p:cNvPr id="146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997" t="0" r="0" b="33400"/>
          <a:stretch>
            <a:fillRect/>
          </a:stretch>
        </p:blipFill>
        <p:spPr>
          <a:xfrm>
            <a:off x="6919044" y="2793189"/>
            <a:ext cx="11264641" cy="7794822"/>
          </a:xfrm>
          <a:prstGeom prst="rect">
            <a:avLst/>
          </a:prstGeom>
          <a:ln w="12700">
            <a:miter lim="400000"/>
          </a:ln>
        </p:spPr>
      </p:pic>
      <p:sp>
        <p:nvSpPr>
          <p:cNvPr id="1466" name="Oval"/>
          <p:cNvSpPr/>
          <p:nvPr/>
        </p:nvSpPr>
        <p:spPr>
          <a:xfrm>
            <a:off x="10756758" y="3293710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6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0" name="Canopy Release Assembly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Canopy Release Assembly - 2</a:t>
            </a:r>
          </a:p>
        </p:txBody>
      </p:sp>
      <p:pic>
        <p:nvPicPr>
          <p:cNvPr id="147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555" t="36116" r="47257" b="10982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472" name="Oval"/>
          <p:cNvSpPr/>
          <p:nvPr/>
        </p:nvSpPr>
        <p:spPr>
          <a:xfrm>
            <a:off x="6943004" y="4705099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73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Female Fitting Canopy Release Assembly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>
            <a:lvl1pPr defTabSz="693419">
              <a:defRPr sz="9407"/>
            </a:lvl1pPr>
          </a:lstStyle>
          <a:p>
            <a:pPr/>
            <a:r>
              <a:t>Female Fitting Canopy Release Assembly </a:t>
            </a:r>
          </a:p>
        </p:txBody>
      </p:sp>
      <p:sp>
        <p:nvSpPr>
          <p:cNvPr id="1476" name="Canopy Release Assembly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Canopy Release Assembly - 2</a:t>
            </a:r>
          </a:p>
        </p:txBody>
      </p:sp>
      <p:pic>
        <p:nvPicPr>
          <p:cNvPr id="147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555" t="36116" r="47257" b="10982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478" name="Oval"/>
          <p:cNvSpPr/>
          <p:nvPr/>
        </p:nvSpPr>
        <p:spPr>
          <a:xfrm>
            <a:off x="6943004" y="4705099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79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2" name="Canopy Release Assembly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Canopy Release Assembly - 3</a:t>
            </a:r>
          </a:p>
        </p:txBody>
      </p:sp>
      <p:pic>
        <p:nvPicPr>
          <p:cNvPr id="148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1674" t="34905" r="31138" b="12193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484" name="Oval"/>
          <p:cNvSpPr/>
          <p:nvPr/>
        </p:nvSpPr>
        <p:spPr>
          <a:xfrm>
            <a:off x="13279240" y="1822262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85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Cable Loo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Cable Loop</a:t>
            </a:r>
          </a:p>
        </p:txBody>
      </p:sp>
      <p:sp>
        <p:nvSpPr>
          <p:cNvPr id="1488" name="Canopy Release Assembly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Canopy Release Assembly - 3</a:t>
            </a:r>
          </a:p>
        </p:txBody>
      </p:sp>
      <p:pic>
        <p:nvPicPr>
          <p:cNvPr id="148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1674" t="34905" r="31138" b="12193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490" name="Oval"/>
          <p:cNvSpPr/>
          <p:nvPr/>
        </p:nvSpPr>
        <p:spPr>
          <a:xfrm>
            <a:off x="13279240" y="1822262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91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4" name="Canopy Release Assembly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Canopy Release Assembly - 4</a:t>
            </a:r>
          </a:p>
        </p:txBody>
      </p:sp>
      <p:pic>
        <p:nvPicPr>
          <p:cNvPr id="149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6794" t="41718" r="36018" b="5380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496" name="Oval"/>
          <p:cNvSpPr/>
          <p:nvPr/>
        </p:nvSpPr>
        <p:spPr>
          <a:xfrm>
            <a:off x="12888856" y="8218558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9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8192" t="20588" r="5021" b="42625"/>
          <a:stretch>
            <a:fillRect/>
          </a:stretch>
        </p:blipFill>
        <p:spPr>
          <a:xfrm>
            <a:off x="7291276" y="-94657"/>
            <a:ext cx="8975144" cy="9824950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MAW-C 7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MAW-C 7</a:t>
            </a:r>
          </a:p>
        </p:txBody>
      </p:sp>
      <p:sp>
        <p:nvSpPr>
          <p:cNvPr id="261" name="Oval"/>
          <p:cNvSpPr/>
          <p:nvPr/>
        </p:nvSpPr>
        <p:spPr>
          <a:xfrm>
            <a:off x="13319828" y="3157169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2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Latch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Latch</a:t>
            </a:r>
          </a:p>
        </p:txBody>
      </p:sp>
      <p:sp>
        <p:nvSpPr>
          <p:cNvPr id="1500" name="Canopy Release Assembly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Canopy Release Assembly - 4</a:t>
            </a:r>
          </a:p>
        </p:txBody>
      </p:sp>
      <p:pic>
        <p:nvPicPr>
          <p:cNvPr id="150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6794" t="41718" r="36018" b="5380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502" name="Oval"/>
          <p:cNvSpPr/>
          <p:nvPr/>
        </p:nvSpPr>
        <p:spPr>
          <a:xfrm>
            <a:off x="12888856" y="8218558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03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6" name="Canopy Release Assembly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Canopy Release Assembly - 1</a:t>
            </a:r>
          </a:p>
        </p:txBody>
      </p:sp>
      <p:pic>
        <p:nvPicPr>
          <p:cNvPr id="150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6251" t="42172" r="4668" b="4926"/>
          <a:stretch>
            <a:fillRect/>
          </a:stretch>
        </p:blipFill>
        <p:spPr>
          <a:xfrm>
            <a:off x="4985774" y="95904"/>
            <a:ext cx="11997426" cy="10492108"/>
          </a:xfrm>
          <a:prstGeom prst="rect">
            <a:avLst/>
          </a:prstGeom>
          <a:ln w="12700">
            <a:miter lim="400000"/>
          </a:ln>
        </p:spPr>
      </p:pic>
      <p:sp>
        <p:nvSpPr>
          <p:cNvPr id="1508" name="Oval"/>
          <p:cNvSpPr/>
          <p:nvPr/>
        </p:nvSpPr>
        <p:spPr>
          <a:xfrm>
            <a:off x="14870807" y="4210101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09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Safety Cli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Safety Clip</a:t>
            </a:r>
          </a:p>
        </p:txBody>
      </p:sp>
      <p:sp>
        <p:nvSpPr>
          <p:cNvPr id="1512" name="Canopy Release Assembly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Canopy Release Assembly - 1</a:t>
            </a:r>
          </a:p>
        </p:txBody>
      </p:sp>
      <p:pic>
        <p:nvPicPr>
          <p:cNvPr id="151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6251" t="42172" r="4668" b="4926"/>
          <a:stretch>
            <a:fillRect/>
          </a:stretch>
        </p:blipFill>
        <p:spPr>
          <a:xfrm>
            <a:off x="4985774" y="95904"/>
            <a:ext cx="11997426" cy="10492108"/>
          </a:xfrm>
          <a:prstGeom prst="rect">
            <a:avLst/>
          </a:prstGeom>
          <a:ln w="12700">
            <a:miter lim="400000"/>
          </a:ln>
        </p:spPr>
      </p:pic>
      <p:sp>
        <p:nvSpPr>
          <p:cNvPr id="1514" name="Oval"/>
          <p:cNvSpPr/>
          <p:nvPr/>
        </p:nvSpPr>
        <p:spPr>
          <a:xfrm>
            <a:off x="14870807" y="4210101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15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39" y="86460"/>
            <a:ext cx="9435670" cy="9471275"/>
          </a:xfrm>
          <a:prstGeom prst="rect">
            <a:avLst/>
          </a:prstGeom>
          <a:ln w="12700">
            <a:miter lim="400000"/>
          </a:ln>
        </p:spPr>
      </p:pic>
      <p:sp>
        <p:nvSpPr>
          <p:cNvPr id="1518" name="Main Lift Web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/>
            <a:r>
              <a:t>Main Lift Web</a:t>
            </a:r>
          </a:p>
        </p:txBody>
      </p:sp>
      <p:sp>
        <p:nvSpPr>
          <p:cNvPr id="1519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0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3" name="Main Lift Web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Main Lift Web - 1</a:t>
            </a:r>
          </a:p>
        </p:txBody>
      </p:sp>
      <p:pic>
        <p:nvPicPr>
          <p:cNvPr id="152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4265"/>
          <a:stretch>
            <a:fillRect/>
          </a:stretch>
        </p:blipFill>
        <p:spPr>
          <a:xfrm>
            <a:off x="5641431" y="568503"/>
            <a:ext cx="13101017" cy="9959449"/>
          </a:xfrm>
          <a:prstGeom prst="rect">
            <a:avLst/>
          </a:prstGeom>
          <a:ln w="12700">
            <a:miter lim="400000"/>
          </a:ln>
        </p:spPr>
      </p:pic>
      <p:sp>
        <p:nvSpPr>
          <p:cNvPr id="1525" name="Oval"/>
          <p:cNvSpPr/>
          <p:nvPr/>
        </p:nvSpPr>
        <p:spPr>
          <a:xfrm>
            <a:off x="7633562" y="1491937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26" name="Oval"/>
          <p:cNvSpPr/>
          <p:nvPr/>
        </p:nvSpPr>
        <p:spPr>
          <a:xfrm>
            <a:off x="7633562" y="5952561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27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Tuck Pocke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Tuck Pocket</a:t>
            </a:r>
          </a:p>
        </p:txBody>
      </p:sp>
      <p:sp>
        <p:nvSpPr>
          <p:cNvPr id="1530" name="Main Lift Web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Main Lift Web - 1</a:t>
            </a:r>
          </a:p>
        </p:txBody>
      </p:sp>
      <p:pic>
        <p:nvPicPr>
          <p:cNvPr id="153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4265"/>
          <a:stretch>
            <a:fillRect/>
          </a:stretch>
        </p:blipFill>
        <p:spPr>
          <a:xfrm>
            <a:off x="5641431" y="568503"/>
            <a:ext cx="13101017" cy="9959449"/>
          </a:xfrm>
          <a:prstGeom prst="rect">
            <a:avLst/>
          </a:prstGeom>
          <a:ln w="12700">
            <a:miter lim="400000"/>
          </a:ln>
        </p:spPr>
      </p:pic>
      <p:sp>
        <p:nvSpPr>
          <p:cNvPr id="1532" name="Oval"/>
          <p:cNvSpPr/>
          <p:nvPr/>
        </p:nvSpPr>
        <p:spPr>
          <a:xfrm>
            <a:off x="7633562" y="1491937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33" name="Oval"/>
          <p:cNvSpPr/>
          <p:nvPr/>
        </p:nvSpPr>
        <p:spPr>
          <a:xfrm>
            <a:off x="7633562" y="5952561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34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7" name="Main Lift Web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Main Lift Web - 1</a:t>
            </a:r>
          </a:p>
        </p:txBody>
      </p:sp>
      <p:pic>
        <p:nvPicPr>
          <p:cNvPr id="153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0220" t="35911" r="63" b="0"/>
          <a:stretch>
            <a:fillRect/>
          </a:stretch>
        </p:blipFill>
        <p:spPr>
          <a:xfrm>
            <a:off x="6950481" y="324294"/>
            <a:ext cx="13168572" cy="9442429"/>
          </a:xfrm>
          <a:prstGeom prst="rect">
            <a:avLst/>
          </a:prstGeom>
          <a:ln w="12700">
            <a:miter lim="400000"/>
          </a:ln>
        </p:spPr>
      </p:pic>
      <p:sp>
        <p:nvSpPr>
          <p:cNvPr id="1539" name="Oval"/>
          <p:cNvSpPr/>
          <p:nvPr/>
        </p:nvSpPr>
        <p:spPr>
          <a:xfrm>
            <a:off x="7423356" y="4721350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40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Main Lift Web Tuck Tab Assembly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Main Lift Web Tuck Tab Assembly</a:t>
            </a:r>
          </a:p>
        </p:txBody>
      </p:sp>
      <p:sp>
        <p:nvSpPr>
          <p:cNvPr id="1543" name="Main Lift Web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Main Lift Web - 1</a:t>
            </a:r>
          </a:p>
        </p:txBody>
      </p:sp>
      <p:pic>
        <p:nvPicPr>
          <p:cNvPr id="154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0220" t="35911" r="63" b="0"/>
          <a:stretch>
            <a:fillRect/>
          </a:stretch>
        </p:blipFill>
        <p:spPr>
          <a:xfrm>
            <a:off x="6950481" y="324294"/>
            <a:ext cx="13168572" cy="94424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5" name="Oval"/>
          <p:cNvSpPr/>
          <p:nvPr/>
        </p:nvSpPr>
        <p:spPr>
          <a:xfrm>
            <a:off x="7423356" y="4721350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46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094" y="336894"/>
            <a:ext cx="8917766" cy="8781169"/>
          </a:xfrm>
          <a:prstGeom prst="rect">
            <a:avLst/>
          </a:prstGeom>
          <a:ln w="12700">
            <a:miter lim="400000"/>
          </a:ln>
        </p:spPr>
      </p:pic>
      <p:sp>
        <p:nvSpPr>
          <p:cNvPr id="1549" name="Main Lift Web (Rear)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/>
            <a:r>
              <a:t>Main Lift Web (Rear)</a:t>
            </a:r>
          </a:p>
        </p:txBody>
      </p:sp>
      <p:sp>
        <p:nvSpPr>
          <p:cNvPr id="1550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51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54" name="Main Lift Web (Rear)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Main Lift Web (Rear) - 1</a:t>
            </a:r>
          </a:p>
        </p:txBody>
      </p:sp>
      <p:pic>
        <p:nvPicPr>
          <p:cNvPr id="155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10460" r="43703" b="13923"/>
          <a:stretch>
            <a:fillRect/>
          </a:stretch>
        </p:blipFill>
        <p:spPr>
          <a:xfrm>
            <a:off x="9050277" y="95904"/>
            <a:ext cx="7932922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556" name="Oval"/>
          <p:cNvSpPr/>
          <p:nvPr/>
        </p:nvSpPr>
        <p:spPr>
          <a:xfrm>
            <a:off x="10126137" y="86131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57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1558" name="Oval"/>
          <p:cNvSpPr/>
          <p:nvPr/>
        </p:nvSpPr>
        <p:spPr>
          <a:xfrm>
            <a:off x="10126137" y="8063138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8192" t="20588" r="5021" b="42625"/>
          <a:stretch>
            <a:fillRect/>
          </a:stretch>
        </p:blipFill>
        <p:spPr>
          <a:xfrm>
            <a:off x="7291276" y="-94657"/>
            <a:ext cx="8975144" cy="9824950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Compression Stra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Compression Strap</a:t>
            </a:r>
          </a:p>
        </p:txBody>
      </p:sp>
      <p:sp>
        <p:nvSpPr>
          <p:cNvPr id="266" name="MAW-C 7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MAW-C 7</a:t>
            </a:r>
          </a:p>
        </p:txBody>
      </p:sp>
      <p:sp>
        <p:nvSpPr>
          <p:cNvPr id="267" name="Oval"/>
          <p:cNvSpPr/>
          <p:nvPr/>
        </p:nvSpPr>
        <p:spPr>
          <a:xfrm>
            <a:off x="13319828" y="3157169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8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Tuck Pocke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Tuck Pocket</a:t>
            </a:r>
          </a:p>
        </p:txBody>
      </p:sp>
      <p:sp>
        <p:nvSpPr>
          <p:cNvPr id="1561" name="Main Lift Web (Rear)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Main Lift Web (Rear) - 1</a:t>
            </a:r>
          </a:p>
        </p:txBody>
      </p:sp>
      <p:pic>
        <p:nvPicPr>
          <p:cNvPr id="156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10460" r="43703" b="13923"/>
          <a:stretch>
            <a:fillRect/>
          </a:stretch>
        </p:blipFill>
        <p:spPr>
          <a:xfrm>
            <a:off x="9050277" y="95904"/>
            <a:ext cx="7932922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563" name="Oval"/>
          <p:cNvSpPr/>
          <p:nvPr/>
        </p:nvSpPr>
        <p:spPr>
          <a:xfrm>
            <a:off x="10126137" y="86131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64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1565" name="Oval"/>
          <p:cNvSpPr/>
          <p:nvPr/>
        </p:nvSpPr>
        <p:spPr>
          <a:xfrm>
            <a:off x="10126137" y="8063138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8" name="Main Lift Web (Rear)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Main Lift Web (Rear) - 1</a:t>
            </a:r>
          </a:p>
        </p:txBody>
      </p:sp>
      <p:pic>
        <p:nvPicPr>
          <p:cNvPr id="156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6015" t="8296" r="5983" b="16087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570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1571" name="Oval"/>
          <p:cNvSpPr/>
          <p:nvPr/>
        </p:nvSpPr>
        <p:spPr>
          <a:xfrm>
            <a:off x="13008974" y="2753178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Main Lift Web Tuck Tab Assembly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Main Lift Web Tuck Tab Assembly </a:t>
            </a:r>
          </a:p>
        </p:txBody>
      </p:sp>
      <p:sp>
        <p:nvSpPr>
          <p:cNvPr id="1574" name="Main Lift Web (Rear)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Main Lift Web (Rear) - 1</a:t>
            </a:r>
          </a:p>
        </p:txBody>
      </p:sp>
      <p:pic>
        <p:nvPicPr>
          <p:cNvPr id="157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6015" t="8296" r="5983" b="16087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576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1577" name="Oval"/>
          <p:cNvSpPr/>
          <p:nvPr/>
        </p:nvSpPr>
        <p:spPr>
          <a:xfrm>
            <a:off x="13008974" y="2753178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0" name="Main Lift Web (Rear)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Main Lift Web (Rear) - 1</a:t>
            </a:r>
          </a:p>
        </p:txBody>
      </p:sp>
      <p:pic>
        <p:nvPicPr>
          <p:cNvPr id="158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5999" t="30371" r="15999" b="0"/>
          <a:stretch>
            <a:fillRect/>
          </a:stretch>
        </p:blipFill>
        <p:spPr>
          <a:xfrm>
            <a:off x="7400925" y="95904"/>
            <a:ext cx="9582275" cy="9661278"/>
          </a:xfrm>
          <a:prstGeom prst="rect">
            <a:avLst/>
          </a:prstGeom>
          <a:ln w="12700">
            <a:miter lim="400000"/>
          </a:ln>
        </p:spPr>
      </p:pic>
      <p:sp>
        <p:nvSpPr>
          <p:cNvPr id="1582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1583" name="Oval"/>
          <p:cNvSpPr/>
          <p:nvPr/>
        </p:nvSpPr>
        <p:spPr>
          <a:xfrm>
            <a:off x="12948915" y="7407760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Main Lift Web Adjustment Stra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Main Lift Web Adjustment Strap</a:t>
            </a:r>
          </a:p>
        </p:txBody>
      </p:sp>
      <p:sp>
        <p:nvSpPr>
          <p:cNvPr id="1586" name="Main Lift Web (Rear)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Main Lift Web (Rear) - 1</a:t>
            </a:r>
          </a:p>
        </p:txBody>
      </p:sp>
      <p:pic>
        <p:nvPicPr>
          <p:cNvPr id="158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5999" t="30371" r="15999" b="0"/>
          <a:stretch>
            <a:fillRect/>
          </a:stretch>
        </p:blipFill>
        <p:spPr>
          <a:xfrm>
            <a:off x="7400925" y="95904"/>
            <a:ext cx="9582275" cy="9661278"/>
          </a:xfrm>
          <a:prstGeom prst="rect">
            <a:avLst/>
          </a:prstGeom>
          <a:ln w="12700">
            <a:miter lim="400000"/>
          </a:ln>
        </p:spPr>
      </p:pic>
      <p:sp>
        <p:nvSpPr>
          <p:cNvPr id="1588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1589" name="Oval"/>
          <p:cNvSpPr/>
          <p:nvPr/>
        </p:nvSpPr>
        <p:spPr>
          <a:xfrm>
            <a:off x="12948915" y="7407760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2586" y="67410"/>
            <a:ext cx="9029471" cy="11054386"/>
          </a:xfrm>
          <a:prstGeom prst="rect">
            <a:avLst/>
          </a:prstGeom>
          <a:ln w="12700">
            <a:miter lim="400000"/>
          </a:ln>
        </p:spPr>
      </p:pic>
      <p:sp>
        <p:nvSpPr>
          <p:cNvPr id="1592" name="Main Lift Web Tuck Tab Assembly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/>
            <a:r>
              <a:t>Main Lift Web Tuck Tab Assembly</a:t>
            </a:r>
          </a:p>
        </p:txBody>
      </p:sp>
      <p:sp>
        <p:nvSpPr>
          <p:cNvPr id="1593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94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97" name="Main Lift Web Tuck Tab Assembly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Main Lift Web Tuck Tab Assembly - 1</a:t>
            </a:r>
          </a:p>
        </p:txBody>
      </p:sp>
      <p:pic>
        <p:nvPicPr>
          <p:cNvPr id="159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6175" t="0" r="16033" b="54926"/>
          <a:stretch>
            <a:fillRect/>
          </a:stretch>
        </p:blipFill>
        <p:spPr>
          <a:xfrm>
            <a:off x="7400925" y="1438491"/>
            <a:ext cx="9582275" cy="9149520"/>
          </a:xfrm>
          <a:prstGeom prst="rect">
            <a:avLst/>
          </a:prstGeom>
          <a:ln w="12700">
            <a:miter lim="400000"/>
          </a:ln>
        </p:spPr>
      </p:pic>
      <p:sp>
        <p:nvSpPr>
          <p:cNvPr id="1599" name="Oval"/>
          <p:cNvSpPr/>
          <p:nvPr/>
        </p:nvSpPr>
        <p:spPr>
          <a:xfrm>
            <a:off x="8054098" y="2092528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00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Tuck Tab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Tuck Tab</a:t>
            </a:r>
          </a:p>
        </p:txBody>
      </p:sp>
      <p:sp>
        <p:nvSpPr>
          <p:cNvPr id="1603" name="Main Lift Web Tuck Tab Assembly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Main Lift Web Tuck Tab Assembly - 1</a:t>
            </a:r>
          </a:p>
        </p:txBody>
      </p:sp>
      <p:pic>
        <p:nvPicPr>
          <p:cNvPr id="160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6175" t="0" r="16033" b="54926"/>
          <a:stretch>
            <a:fillRect/>
          </a:stretch>
        </p:blipFill>
        <p:spPr>
          <a:xfrm>
            <a:off x="7400925" y="1438491"/>
            <a:ext cx="9582275" cy="9149520"/>
          </a:xfrm>
          <a:prstGeom prst="rect">
            <a:avLst/>
          </a:prstGeom>
          <a:ln w="12700">
            <a:miter lim="400000"/>
          </a:ln>
        </p:spPr>
      </p:pic>
      <p:sp>
        <p:nvSpPr>
          <p:cNvPr id="1605" name="Oval"/>
          <p:cNvSpPr/>
          <p:nvPr/>
        </p:nvSpPr>
        <p:spPr>
          <a:xfrm>
            <a:off x="8054098" y="2092528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06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9" name="Main Lift Web Tuck Tab Assembly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Main Lift Web Tuck Tab Assembly - 1</a:t>
            </a:r>
          </a:p>
        </p:txBody>
      </p:sp>
      <p:pic>
        <p:nvPicPr>
          <p:cNvPr id="161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288" t="9510" r="0" b="38801"/>
          <a:stretch>
            <a:fillRect/>
          </a:stretch>
        </p:blipFill>
        <p:spPr>
          <a:xfrm>
            <a:off x="4612633" y="95904"/>
            <a:ext cx="15869861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611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1612" name="Oval"/>
          <p:cNvSpPr/>
          <p:nvPr/>
        </p:nvSpPr>
        <p:spPr>
          <a:xfrm>
            <a:off x="5231319" y="4735129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13" name="Oval"/>
          <p:cNvSpPr/>
          <p:nvPr/>
        </p:nvSpPr>
        <p:spPr>
          <a:xfrm>
            <a:off x="17820585" y="4735129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Snap Fastener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Snap Fastener</a:t>
            </a:r>
          </a:p>
        </p:txBody>
      </p:sp>
      <p:sp>
        <p:nvSpPr>
          <p:cNvPr id="1616" name="Main Lift Web Tuck Tab Assembly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Main Lift Web Tuck Tab Assembly - 1</a:t>
            </a:r>
          </a:p>
        </p:txBody>
      </p:sp>
      <p:pic>
        <p:nvPicPr>
          <p:cNvPr id="161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288" t="9510" r="0" b="38801"/>
          <a:stretch>
            <a:fillRect/>
          </a:stretch>
        </p:blipFill>
        <p:spPr>
          <a:xfrm>
            <a:off x="4612633" y="95904"/>
            <a:ext cx="15869861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618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1619" name="Oval"/>
          <p:cNvSpPr/>
          <p:nvPr/>
        </p:nvSpPr>
        <p:spPr>
          <a:xfrm>
            <a:off x="5231319" y="4735129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20" name="Oval"/>
          <p:cNvSpPr/>
          <p:nvPr/>
        </p:nvSpPr>
        <p:spPr>
          <a:xfrm>
            <a:off x="17820585" y="4735129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5195" t="53975" r="26762" b="0"/>
          <a:stretch>
            <a:fillRect/>
          </a:stretch>
        </p:blipFill>
        <p:spPr>
          <a:xfrm>
            <a:off x="6089389" y="-94657"/>
            <a:ext cx="10177030" cy="8833933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MAW-C 8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MAW-C 8</a:t>
            </a:r>
          </a:p>
        </p:txBody>
      </p:sp>
      <p:sp>
        <p:nvSpPr>
          <p:cNvPr id="273" name="Oval"/>
          <p:cNvSpPr/>
          <p:nvPr/>
        </p:nvSpPr>
        <p:spPr>
          <a:xfrm>
            <a:off x="10016577" y="6370332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4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3" name="Main Lift Web Tuck Tab Assembly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Main Lift Web Tuck Tab Assembly - 1</a:t>
            </a:r>
          </a:p>
        </p:txBody>
      </p:sp>
      <p:pic>
        <p:nvPicPr>
          <p:cNvPr id="162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8099" t="27184" r="14731" b="12741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625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1626" name="Oval"/>
          <p:cNvSpPr/>
          <p:nvPr/>
        </p:nvSpPr>
        <p:spPr>
          <a:xfrm>
            <a:off x="7843890" y="6596961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Main Lift Web Adjustment Stra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Main Lift Web Adjustment Strap</a:t>
            </a:r>
          </a:p>
        </p:txBody>
      </p:sp>
      <p:sp>
        <p:nvSpPr>
          <p:cNvPr id="1629" name="Main Lift Web Tuck Tab Assembly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Main Lift Web Tuck Tab Assembly - 1</a:t>
            </a:r>
          </a:p>
        </p:txBody>
      </p:sp>
      <p:pic>
        <p:nvPicPr>
          <p:cNvPr id="163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8099" t="27184" r="14731" b="12741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631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1632" name="Oval"/>
          <p:cNvSpPr/>
          <p:nvPr/>
        </p:nvSpPr>
        <p:spPr>
          <a:xfrm>
            <a:off x="7843890" y="6596961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78" y="191500"/>
            <a:ext cx="8571250" cy="9812336"/>
          </a:xfrm>
          <a:prstGeom prst="rect">
            <a:avLst/>
          </a:prstGeom>
          <a:ln w="12700">
            <a:miter lim="400000"/>
          </a:ln>
        </p:spPr>
      </p:pic>
      <p:sp>
        <p:nvSpPr>
          <p:cNvPr id="1635" name="Ejector Snap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/>
            <a:r>
              <a:t>Ejector Snap</a:t>
            </a:r>
          </a:p>
        </p:txBody>
      </p:sp>
      <p:sp>
        <p:nvSpPr>
          <p:cNvPr id="1636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7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0" name="Ejector Snap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Ejector Snap - 1</a:t>
            </a:r>
          </a:p>
        </p:txBody>
      </p:sp>
      <p:pic>
        <p:nvPicPr>
          <p:cNvPr id="164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19983" r="32883" b="14344"/>
          <a:stretch>
            <a:fillRect/>
          </a:stretch>
        </p:blipFill>
        <p:spPr>
          <a:xfrm>
            <a:off x="7616489" y="95904"/>
            <a:ext cx="9366710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642" name="Oval"/>
          <p:cNvSpPr/>
          <p:nvPr/>
        </p:nvSpPr>
        <p:spPr>
          <a:xfrm>
            <a:off x="7783832" y="8248587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43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Activating Lever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Activating Lever</a:t>
            </a:r>
          </a:p>
        </p:txBody>
      </p:sp>
      <p:sp>
        <p:nvSpPr>
          <p:cNvPr id="1646" name="Ejector Snap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Ejector Snap - 1</a:t>
            </a:r>
          </a:p>
        </p:txBody>
      </p:sp>
      <p:pic>
        <p:nvPicPr>
          <p:cNvPr id="164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19983" r="32883" b="14344"/>
          <a:stretch>
            <a:fillRect/>
          </a:stretch>
        </p:blipFill>
        <p:spPr>
          <a:xfrm>
            <a:off x="7616489" y="95904"/>
            <a:ext cx="9366710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648" name="Oval"/>
          <p:cNvSpPr/>
          <p:nvPr/>
        </p:nvSpPr>
        <p:spPr>
          <a:xfrm>
            <a:off x="7783832" y="8248587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49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2" name="Ejector Snap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Ejector Snap - 1</a:t>
            </a:r>
          </a:p>
        </p:txBody>
      </p:sp>
      <p:sp>
        <p:nvSpPr>
          <p:cNvPr id="1653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2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ppaction://hlinksldjump" tgtFrame="" tooltip="" history="1" highlightClick="0" endSnd="0"/>
              </a:rPr>
              <a:t>Return to Main</a:t>
            </a:r>
          </a:p>
        </p:txBody>
      </p:sp>
      <p:pic>
        <p:nvPicPr>
          <p:cNvPr id="1654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12111" t="15732" r="4822" b="4817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655" name="Oval"/>
          <p:cNvSpPr/>
          <p:nvPr/>
        </p:nvSpPr>
        <p:spPr>
          <a:xfrm>
            <a:off x="13609566" y="7557907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Ball Deten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Ball Detent</a:t>
            </a:r>
          </a:p>
        </p:txBody>
      </p:sp>
      <p:sp>
        <p:nvSpPr>
          <p:cNvPr id="1658" name="Ejector Snap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Ejector Snap - 1</a:t>
            </a:r>
          </a:p>
        </p:txBody>
      </p:sp>
      <p:pic>
        <p:nvPicPr>
          <p:cNvPr id="165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2111" t="15732" r="4822" b="4817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660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1661" name="Oval"/>
          <p:cNvSpPr/>
          <p:nvPr/>
        </p:nvSpPr>
        <p:spPr>
          <a:xfrm>
            <a:off x="13609566" y="7557907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4" name="Ejector Snap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Ejector Snap - 1</a:t>
            </a:r>
          </a:p>
        </p:txBody>
      </p:sp>
      <p:pic>
        <p:nvPicPr>
          <p:cNvPr id="166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0946" t="0" r="391" b="35584"/>
          <a:stretch>
            <a:fillRect/>
          </a:stretch>
        </p:blipFill>
        <p:spPr>
          <a:xfrm>
            <a:off x="7400925" y="296536"/>
            <a:ext cx="9582275" cy="10291475"/>
          </a:xfrm>
          <a:prstGeom prst="rect">
            <a:avLst/>
          </a:prstGeom>
          <a:ln w="12700">
            <a:miter lim="400000"/>
          </a:ln>
        </p:spPr>
      </p:pic>
      <p:sp>
        <p:nvSpPr>
          <p:cNvPr id="1666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1667" name="Oval"/>
          <p:cNvSpPr/>
          <p:nvPr/>
        </p:nvSpPr>
        <p:spPr>
          <a:xfrm>
            <a:off x="14930866" y="2693119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Opening Gate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Opening Gate</a:t>
            </a:r>
          </a:p>
        </p:txBody>
      </p:sp>
      <p:sp>
        <p:nvSpPr>
          <p:cNvPr id="1670" name="Ejector Snap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Ejector Snap - 1</a:t>
            </a:r>
          </a:p>
        </p:txBody>
      </p:sp>
      <p:pic>
        <p:nvPicPr>
          <p:cNvPr id="167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0946" t="0" r="391" b="35584"/>
          <a:stretch>
            <a:fillRect/>
          </a:stretch>
        </p:blipFill>
        <p:spPr>
          <a:xfrm>
            <a:off x="7400925" y="296536"/>
            <a:ext cx="9582275" cy="10291475"/>
          </a:xfrm>
          <a:prstGeom prst="rect">
            <a:avLst/>
          </a:prstGeom>
          <a:ln w="12700">
            <a:miter lim="400000"/>
          </a:ln>
        </p:spPr>
      </p:pic>
      <p:sp>
        <p:nvSpPr>
          <p:cNvPr id="1672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1673" name="Oval"/>
          <p:cNvSpPr/>
          <p:nvPr/>
        </p:nvSpPr>
        <p:spPr>
          <a:xfrm>
            <a:off x="14930866" y="2693119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2987" y="399987"/>
            <a:ext cx="8495324" cy="10562314"/>
          </a:xfrm>
          <a:prstGeom prst="rect">
            <a:avLst/>
          </a:prstGeom>
          <a:ln w="12700">
            <a:miter lim="400000"/>
          </a:ln>
        </p:spPr>
      </p:pic>
      <p:sp>
        <p:nvSpPr>
          <p:cNvPr id="1676" name="Pack Tray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/>
            <a:r>
              <a:t>Pack Tray</a:t>
            </a:r>
          </a:p>
        </p:txBody>
      </p:sp>
      <p:sp>
        <p:nvSpPr>
          <p:cNvPr id="1677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8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5195" t="53975" r="26762" b="0"/>
          <a:stretch>
            <a:fillRect/>
          </a:stretch>
        </p:blipFill>
        <p:spPr>
          <a:xfrm>
            <a:off x="6089389" y="-94657"/>
            <a:ext cx="10177030" cy="8833933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Adjustable Nose Co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Adjustable Nose Cone</a:t>
            </a:r>
          </a:p>
        </p:txBody>
      </p:sp>
      <p:sp>
        <p:nvSpPr>
          <p:cNvPr id="278" name="MAW-C 8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MAW-C 8</a:t>
            </a:r>
          </a:p>
        </p:txBody>
      </p:sp>
      <p:sp>
        <p:nvSpPr>
          <p:cNvPr id="279" name="Oval"/>
          <p:cNvSpPr/>
          <p:nvPr/>
        </p:nvSpPr>
        <p:spPr>
          <a:xfrm>
            <a:off x="10016577" y="6370332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0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1" name="Pack Tray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- 1</a:t>
            </a:r>
          </a:p>
        </p:txBody>
      </p:sp>
      <p:pic>
        <p:nvPicPr>
          <p:cNvPr id="168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465" t="0" r="11619" b="26028"/>
          <a:stretch>
            <a:fillRect/>
          </a:stretch>
        </p:blipFill>
        <p:spPr>
          <a:xfrm>
            <a:off x="7400924" y="330368"/>
            <a:ext cx="9582275" cy="10257643"/>
          </a:xfrm>
          <a:prstGeom prst="rect">
            <a:avLst/>
          </a:prstGeom>
          <a:ln w="12700">
            <a:miter lim="400000"/>
          </a:ln>
        </p:spPr>
      </p:pic>
      <p:sp>
        <p:nvSpPr>
          <p:cNvPr id="1683" name="Oval"/>
          <p:cNvSpPr/>
          <p:nvPr/>
        </p:nvSpPr>
        <p:spPr>
          <a:xfrm>
            <a:off x="12318295" y="3563976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84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Waisteband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Waisteband</a:t>
            </a:r>
          </a:p>
        </p:txBody>
      </p:sp>
      <p:sp>
        <p:nvSpPr>
          <p:cNvPr id="1687" name="Pack Tray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- 1</a:t>
            </a:r>
          </a:p>
        </p:txBody>
      </p:sp>
      <p:pic>
        <p:nvPicPr>
          <p:cNvPr id="168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465" t="0" r="11619" b="35556"/>
          <a:stretch>
            <a:fillRect/>
          </a:stretch>
        </p:blipFill>
        <p:spPr>
          <a:xfrm>
            <a:off x="7400924" y="1651668"/>
            <a:ext cx="9582275" cy="8936343"/>
          </a:xfrm>
          <a:prstGeom prst="rect">
            <a:avLst/>
          </a:prstGeom>
          <a:ln w="12700">
            <a:miter lim="400000"/>
          </a:ln>
        </p:spPr>
      </p:pic>
      <p:sp>
        <p:nvSpPr>
          <p:cNvPr id="1689" name="Oval"/>
          <p:cNvSpPr/>
          <p:nvPr/>
        </p:nvSpPr>
        <p:spPr>
          <a:xfrm>
            <a:off x="11567556" y="356397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90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3" name="Pack Tray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- 2</a:t>
            </a:r>
          </a:p>
        </p:txBody>
      </p:sp>
      <p:pic>
        <p:nvPicPr>
          <p:cNvPr id="169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11" t="20830" r="13773" b="3506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695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Horizontal Backstrap Keeper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Horizontal Backstrap Keeper</a:t>
            </a:r>
          </a:p>
        </p:txBody>
      </p:sp>
      <p:sp>
        <p:nvSpPr>
          <p:cNvPr id="1698" name="Pack Tray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- 2</a:t>
            </a:r>
          </a:p>
        </p:txBody>
      </p:sp>
      <p:pic>
        <p:nvPicPr>
          <p:cNvPr id="169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11" t="20830" r="13773" b="3506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700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3" name="Pack Tray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- 3</a:t>
            </a:r>
          </a:p>
        </p:txBody>
      </p:sp>
      <p:pic>
        <p:nvPicPr>
          <p:cNvPr id="170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850" t="40104" r="13235" b="0"/>
          <a:stretch>
            <a:fillRect/>
          </a:stretch>
        </p:blipFill>
        <p:spPr>
          <a:xfrm>
            <a:off x="7400924" y="95904"/>
            <a:ext cx="9582275" cy="8305722"/>
          </a:xfrm>
          <a:prstGeom prst="rect">
            <a:avLst/>
          </a:prstGeom>
          <a:ln w="12700">
            <a:miter lim="400000"/>
          </a:ln>
        </p:spPr>
      </p:pic>
      <p:sp>
        <p:nvSpPr>
          <p:cNvPr id="1705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Waistrap Adjuster Panel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Waistrap Adjuster Panel</a:t>
            </a:r>
          </a:p>
        </p:txBody>
      </p:sp>
      <p:sp>
        <p:nvSpPr>
          <p:cNvPr id="1708" name="Pack Tray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- 3</a:t>
            </a:r>
          </a:p>
        </p:txBody>
      </p:sp>
      <p:pic>
        <p:nvPicPr>
          <p:cNvPr id="170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850" t="40104" r="13235" b="0"/>
          <a:stretch>
            <a:fillRect/>
          </a:stretch>
        </p:blipFill>
        <p:spPr>
          <a:xfrm>
            <a:off x="7400924" y="95904"/>
            <a:ext cx="9582275" cy="8305722"/>
          </a:xfrm>
          <a:prstGeom prst="rect">
            <a:avLst/>
          </a:prstGeom>
          <a:ln w="12700">
            <a:miter lim="400000"/>
          </a:ln>
        </p:spPr>
      </p:pic>
      <p:sp>
        <p:nvSpPr>
          <p:cNvPr id="1710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13" name="Pack Tray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- 4</a:t>
            </a:r>
          </a:p>
        </p:txBody>
      </p:sp>
      <p:pic>
        <p:nvPicPr>
          <p:cNvPr id="171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811" t="48116" r="0" b="0"/>
          <a:stretch>
            <a:fillRect/>
          </a:stretch>
        </p:blipFill>
        <p:spPr>
          <a:xfrm>
            <a:off x="7400925" y="95904"/>
            <a:ext cx="10728127" cy="7194628"/>
          </a:xfrm>
          <a:prstGeom prst="rect">
            <a:avLst/>
          </a:prstGeom>
          <a:ln w="12700">
            <a:miter lim="400000"/>
          </a:ln>
        </p:spPr>
      </p:pic>
      <p:sp>
        <p:nvSpPr>
          <p:cNvPr id="1715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Metal Adjuster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Metal Adjuster</a:t>
            </a:r>
          </a:p>
        </p:txBody>
      </p:sp>
      <p:sp>
        <p:nvSpPr>
          <p:cNvPr id="1718" name="Pack Tray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- 4</a:t>
            </a:r>
          </a:p>
        </p:txBody>
      </p:sp>
      <p:pic>
        <p:nvPicPr>
          <p:cNvPr id="171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811" t="48116" r="0" b="0"/>
          <a:stretch>
            <a:fillRect/>
          </a:stretch>
        </p:blipFill>
        <p:spPr>
          <a:xfrm>
            <a:off x="7400925" y="95904"/>
            <a:ext cx="10728127" cy="7194628"/>
          </a:xfrm>
          <a:prstGeom prst="rect">
            <a:avLst/>
          </a:prstGeom>
          <a:ln w="12700">
            <a:miter lim="400000"/>
          </a:ln>
        </p:spPr>
      </p:pic>
      <p:sp>
        <p:nvSpPr>
          <p:cNvPr id="1720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3" name="Pack Tray - 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- 5</a:t>
            </a:r>
          </a:p>
        </p:txBody>
      </p:sp>
      <p:pic>
        <p:nvPicPr>
          <p:cNvPr id="172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4312" t="30792" r="0" b="0"/>
          <a:stretch>
            <a:fillRect/>
          </a:stretch>
        </p:blipFill>
        <p:spPr>
          <a:xfrm>
            <a:off x="7400925" y="95904"/>
            <a:ext cx="9556974" cy="9596992"/>
          </a:xfrm>
          <a:prstGeom prst="rect">
            <a:avLst/>
          </a:prstGeom>
          <a:ln w="12700">
            <a:miter lim="400000"/>
          </a:ln>
        </p:spPr>
      </p:pic>
      <p:sp>
        <p:nvSpPr>
          <p:cNvPr id="1725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Horizontal Backstrap Retainer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Horizontal Backstrap Retainer</a:t>
            </a:r>
          </a:p>
        </p:txBody>
      </p:sp>
      <p:sp>
        <p:nvSpPr>
          <p:cNvPr id="1728" name="Pack Tray - 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- 5</a:t>
            </a:r>
          </a:p>
        </p:txBody>
      </p:sp>
      <p:pic>
        <p:nvPicPr>
          <p:cNvPr id="172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4312" t="30792" r="0" b="0"/>
          <a:stretch>
            <a:fillRect/>
          </a:stretch>
        </p:blipFill>
        <p:spPr>
          <a:xfrm>
            <a:off x="7400925" y="95904"/>
            <a:ext cx="9556974" cy="9596992"/>
          </a:xfrm>
          <a:prstGeom prst="rect">
            <a:avLst/>
          </a:prstGeom>
          <a:ln w="12700">
            <a:miter lim="400000"/>
          </a:ln>
        </p:spPr>
      </p:pic>
      <p:sp>
        <p:nvSpPr>
          <p:cNvPr id="1730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7445" t="9392" r="0" b="37162"/>
          <a:stretch>
            <a:fillRect/>
          </a:stretch>
        </p:blipFill>
        <p:spPr>
          <a:xfrm>
            <a:off x="12876773" y="129381"/>
            <a:ext cx="5466939" cy="982495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4" name="MAW-C 9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MAW-C 9</a:t>
            </a:r>
          </a:p>
        </p:txBody>
      </p:sp>
      <p:pic>
        <p:nvPicPr>
          <p:cNvPr id="28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399" t="0" r="61354" b="66790"/>
          <a:stretch>
            <a:fillRect/>
          </a:stretch>
        </p:blipFill>
        <p:spPr>
          <a:xfrm>
            <a:off x="781743" y="120475"/>
            <a:ext cx="8975144" cy="9527336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Oval"/>
          <p:cNvSpPr/>
          <p:nvPr/>
        </p:nvSpPr>
        <p:spPr>
          <a:xfrm>
            <a:off x="527237" y="634687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7" name="Oval"/>
          <p:cNvSpPr/>
          <p:nvPr/>
        </p:nvSpPr>
        <p:spPr>
          <a:xfrm>
            <a:off x="14948306" y="-79141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8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3" name="Pack Tray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- 6</a:t>
            </a:r>
          </a:p>
        </p:txBody>
      </p:sp>
      <p:sp>
        <p:nvSpPr>
          <p:cNvPr id="1734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  <p:pic>
        <p:nvPicPr>
          <p:cNvPr id="173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7467" t="22779" r="0" b="1557"/>
          <a:stretch>
            <a:fillRect/>
          </a:stretch>
        </p:blipFill>
        <p:spPr>
          <a:xfrm>
            <a:off x="7400925" y="95904"/>
            <a:ext cx="6974432" cy="104921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Diagonal Backstrap Retainer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Diagonal Backstrap Retainer</a:t>
            </a:r>
          </a:p>
        </p:txBody>
      </p:sp>
      <p:sp>
        <p:nvSpPr>
          <p:cNvPr id="1738" name="Pack Tray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- 6</a:t>
            </a:r>
          </a:p>
        </p:txBody>
      </p:sp>
      <p:sp>
        <p:nvSpPr>
          <p:cNvPr id="1739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  <p:pic>
        <p:nvPicPr>
          <p:cNvPr id="174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7467" t="22779" r="0" b="1557"/>
          <a:stretch>
            <a:fillRect/>
          </a:stretch>
        </p:blipFill>
        <p:spPr>
          <a:xfrm>
            <a:off x="7400925" y="95904"/>
            <a:ext cx="6974432" cy="104921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3" name="Pack Tray - 7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- 7</a:t>
            </a:r>
          </a:p>
        </p:txBody>
      </p:sp>
      <p:pic>
        <p:nvPicPr>
          <p:cNvPr id="174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9158" t="5888" r="0" b="18448"/>
          <a:stretch>
            <a:fillRect/>
          </a:stretch>
        </p:blipFill>
        <p:spPr>
          <a:xfrm>
            <a:off x="7400924" y="95904"/>
            <a:ext cx="9016443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745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Diagonal Backstrap Keeper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Diagonal Backstrap Keeper</a:t>
            </a:r>
          </a:p>
        </p:txBody>
      </p:sp>
      <p:sp>
        <p:nvSpPr>
          <p:cNvPr id="1748" name="Pack Tray - 7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- 7</a:t>
            </a:r>
          </a:p>
        </p:txBody>
      </p:sp>
      <p:pic>
        <p:nvPicPr>
          <p:cNvPr id="174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9158" t="5888" r="0" b="18448"/>
          <a:stretch>
            <a:fillRect/>
          </a:stretch>
        </p:blipFill>
        <p:spPr>
          <a:xfrm>
            <a:off x="7400924" y="95904"/>
            <a:ext cx="9016443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750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53" name="Pack Tray - 8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- 8</a:t>
            </a:r>
          </a:p>
        </p:txBody>
      </p:sp>
      <p:pic>
        <p:nvPicPr>
          <p:cNvPr id="175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5658" t="9570" r="0" b="14767"/>
          <a:stretch>
            <a:fillRect/>
          </a:stretch>
        </p:blipFill>
        <p:spPr>
          <a:xfrm>
            <a:off x="7400925" y="95904"/>
            <a:ext cx="9406826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755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Diagonal Snap Fastener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Diagonal Snap Fastener</a:t>
            </a:r>
          </a:p>
        </p:txBody>
      </p:sp>
      <p:sp>
        <p:nvSpPr>
          <p:cNvPr id="1758" name="Pack Tray - 8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- 8</a:t>
            </a:r>
          </a:p>
        </p:txBody>
      </p:sp>
      <p:pic>
        <p:nvPicPr>
          <p:cNvPr id="175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5658" t="9570" r="0" b="14767"/>
          <a:stretch>
            <a:fillRect/>
          </a:stretch>
        </p:blipFill>
        <p:spPr>
          <a:xfrm>
            <a:off x="7400925" y="95904"/>
            <a:ext cx="9406826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760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464" t="0" r="2464" b="0"/>
          <a:stretch>
            <a:fillRect/>
          </a:stretch>
        </p:blipFill>
        <p:spPr>
          <a:xfrm>
            <a:off x="272987" y="399987"/>
            <a:ext cx="8495324" cy="10562314"/>
          </a:xfrm>
          <a:prstGeom prst="rect">
            <a:avLst/>
          </a:prstGeom>
          <a:ln w="12700">
            <a:miter lim="400000"/>
          </a:ln>
        </p:spPr>
      </p:pic>
      <p:sp>
        <p:nvSpPr>
          <p:cNvPr id="1763" name="Pack Tray (Zoom)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/>
            <a:r>
              <a:t>Pack Tray (Zoom)</a:t>
            </a:r>
          </a:p>
        </p:txBody>
      </p:sp>
      <p:sp>
        <p:nvSpPr>
          <p:cNvPr id="1764" name="Continued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Continued</a:t>
            </a:r>
          </a:p>
        </p:txBody>
      </p:sp>
      <p:sp>
        <p:nvSpPr>
          <p:cNvPr id="1765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8" name="Pack Tray (Zoom)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(Zoom) - 1</a:t>
            </a:r>
          </a:p>
        </p:txBody>
      </p:sp>
      <p:pic>
        <p:nvPicPr>
          <p:cNvPr id="176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9390" t="0" r="0" b="28563"/>
          <a:stretch>
            <a:fillRect/>
          </a:stretch>
        </p:blipFill>
        <p:spPr>
          <a:xfrm>
            <a:off x="7400925" y="1812060"/>
            <a:ext cx="9417104" cy="8775951"/>
          </a:xfrm>
          <a:prstGeom prst="rect">
            <a:avLst/>
          </a:prstGeom>
          <a:ln w="12700">
            <a:miter lim="400000"/>
          </a:ln>
        </p:spPr>
      </p:pic>
      <p:sp>
        <p:nvSpPr>
          <p:cNvPr id="1770" name="Oval"/>
          <p:cNvSpPr/>
          <p:nvPr/>
        </p:nvSpPr>
        <p:spPr>
          <a:xfrm>
            <a:off x="10276285" y="1792232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71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" name="Tuck Fla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Tuck Flap</a:t>
            </a:r>
          </a:p>
        </p:txBody>
      </p:sp>
      <p:sp>
        <p:nvSpPr>
          <p:cNvPr id="1774" name="Pack Tray (Zoom)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(Zoom) - 1</a:t>
            </a:r>
          </a:p>
        </p:txBody>
      </p:sp>
      <p:pic>
        <p:nvPicPr>
          <p:cNvPr id="177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9390" t="0" r="0" b="28563"/>
          <a:stretch>
            <a:fillRect/>
          </a:stretch>
        </p:blipFill>
        <p:spPr>
          <a:xfrm>
            <a:off x="7400925" y="1812060"/>
            <a:ext cx="9417104" cy="8775951"/>
          </a:xfrm>
          <a:prstGeom prst="rect">
            <a:avLst/>
          </a:prstGeom>
          <a:ln w="12700">
            <a:miter lim="400000"/>
          </a:ln>
        </p:spPr>
      </p:pic>
      <p:sp>
        <p:nvSpPr>
          <p:cNvPr id="1776" name="Oval"/>
          <p:cNvSpPr/>
          <p:nvPr/>
        </p:nvSpPr>
        <p:spPr>
          <a:xfrm>
            <a:off x="10336345" y="1672114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77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0" name="Pack Tray (Zoom)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(Zoom) - 2</a:t>
            </a:r>
          </a:p>
        </p:txBody>
      </p:sp>
      <p:pic>
        <p:nvPicPr>
          <p:cNvPr id="178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08" t="205" r="32481" b="37813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782" name="Oval"/>
          <p:cNvSpPr/>
          <p:nvPr/>
        </p:nvSpPr>
        <p:spPr>
          <a:xfrm>
            <a:off x="5801881" y="233276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83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7445" t="9392" r="0" b="37162"/>
          <a:stretch>
            <a:fillRect/>
          </a:stretch>
        </p:blipFill>
        <p:spPr>
          <a:xfrm>
            <a:off x="12876773" y="129381"/>
            <a:ext cx="5466939" cy="9824950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Verticle Nylon Equipment Hang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Verticle Nylon Equipment Hanger</a:t>
            </a:r>
          </a:p>
        </p:txBody>
      </p:sp>
      <p:sp>
        <p:nvSpPr>
          <p:cNvPr id="292" name="9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9</a:t>
            </a:r>
          </a:p>
        </p:txBody>
      </p:sp>
      <p:pic>
        <p:nvPicPr>
          <p:cNvPr id="29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399" t="0" r="61354" b="66790"/>
          <a:stretch>
            <a:fillRect/>
          </a:stretch>
        </p:blipFill>
        <p:spPr>
          <a:xfrm>
            <a:off x="781743" y="120475"/>
            <a:ext cx="8975144" cy="9527336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Oval"/>
          <p:cNvSpPr/>
          <p:nvPr/>
        </p:nvSpPr>
        <p:spPr>
          <a:xfrm>
            <a:off x="527237" y="634687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5" name="Oval"/>
          <p:cNvSpPr/>
          <p:nvPr/>
        </p:nvSpPr>
        <p:spPr>
          <a:xfrm>
            <a:off x="14948306" y="-79141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6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Main Curved Pin Cover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Main Curved Pin Cover</a:t>
            </a:r>
          </a:p>
        </p:txBody>
      </p:sp>
      <p:sp>
        <p:nvSpPr>
          <p:cNvPr id="1786" name="Pack Tray (Zoom)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(Zoom) - 2</a:t>
            </a:r>
          </a:p>
        </p:txBody>
      </p:sp>
      <p:pic>
        <p:nvPicPr>
          <p:cNvPr id="178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08" t="205" r="32481" b="37813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788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  <p:sp>
        <p:nvSpPr>
          <p:cNvPr id="1789" name="Oval"/>
          <p:cNvSpPr/>
          <p:nvPr/>
        </p:nvSpPr>
        <p:spPr>
          <a:xfrm>
            <a:off x="5801881" y="233276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08" t="205" r="32481" b="37813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792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3" name="Pack Tray (Zoom)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(Zoom) - 3</a:t>
            </a:r>
          </a:p>
        </p:txBody>
      </p:sp>
      <p:sp>
        <p:nvSpPr>
          <p:cNvPr id="1794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  <p:sp>
        <p:nvSpPr>
          <p:cNvPr id="1795" name="Oval"/>
          <p:cNvSpPr/>
          <p:nvPr/>
        </p:nvSpPr>
        <p:spPr>
          <a:xfrm>
            <a:off x="5681763" y="391000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08" t="205" r="32481" b="37813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798" name="Universal Static Line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Universal Static Line</a:t>
            </a:r>
          </a:p>
        </p:txBody>
      </p:sp>
      <p:sp>
        <p:nvSpPr>
          <p:cNvPr id="1799" name="Pack Tray (Zoom)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(Zoom) - 3</a:t>
            </a:r>
          </a:p>
        </p:txBody>
      </p:sp>
      <p:sp>
        <p:nvSpPr>
          <p:cNvPr id="1800" name="Oval"/>
          <p:cNvSpPr/>
          <p:nvPr/>
        </p:nvSpPr>
        <p:spPr>
          <a:xfrm>
            <a:off x="5801881" y="391000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01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08" t="205" r="32481" b="37813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804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5" name="Pack Tray (Zoom)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(Zoom) - 4</a:t>
            </a:r>
          </a:p>
        </p:txBody>
      </p:sp>
      <p:sp>
        <p:nvSpPr>
          <p:cNvPr id="1806" name="Oval"/>
          <p:cNvSpPr/>
          <p:nvPr/>
        </p:nvSpPr>
        <p:spPr>
          <a:xfrm>
            <a:off x="5681763" y="5545927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07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08" t="205" r="32481" b="37813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810" name="Main Closing Loo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Main Closing Loop</a:t>
            </a:r>
          </a:p>
        </p:txBody>
      </p:sp>
      <p:sp>
        <p:nvSpPr>
          <p:cNvPr id="1811" name="Pack Tray (Zoom)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(Zoom) - 4</a:t>
            </a:r>
          </a:p>
        </p:txBody>
      </p:sp>
      <p:sp>
        <p:nvSpPr>
          <p:cNvPr id="1812" name="Oval"/>
          <p:cNvSpPr/>
          <p:nvPr/>
        </p:nvSpPr>
        <p:spPr>
          <a:xfrm>
            <a:off x="6222295" y="5485868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13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237" t="16526" r="31852" b="21493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816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17" name="Pack Tray (Zoom) - 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(Zoom) - 5</a:t>
            </a:r>
          </a:p>
        </p:txBody>
      </p:sp>
      <p:sp>
        <p:nvSpPr>
          <p:cNvPr id="1818" name="Oval"/>
          <p:cNvSpPr/>
          <p:nvPr/>
        </p:nvSpPr>
        <p:spPr>
          <a:xfrm>
            <a:off x="6432502" y="5245631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19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237" t="16526" r="31852" b="21493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822" name="Static Line Sleeve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Static Line Sleeve</a:t>
            </a:r>
          </a:p>
        </p:txBody>
      </p:sp>
      <p:sp>
        <p:nvSpPr>
          <p:cNvPr id="1823" name="Pack Tray (Zoom) - 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(Zoom) - 5</a:t>
            </a:r>
          </a:p>
        </p:txBody>
      </p:sp>
      <p:sp>
        <p:nvSpPr>
          <p:cNvPr id="1824" name="Oval"/>
          <p:cNvSpPr/>
          <p:nvPr/>
        </p:nvSpPr>
        <p:spPr>
          <a:xfrm>
            <a:off x="5982059" y="5215602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25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8" name="Pack Tray (Zoom)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(Zoom) - 6</a:t>
            </a:r>
          </a:p>
        </p:txBody>
      </p:sp>
      <p:pic>
        <p:nvPicPr>
          <p:cNvPr id="182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6544" t="19009" r="16544" b="19009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830" name="Oval"/>
          <p:cNvSpPr/>
          <p:nvPr/>
        </p:nvSpPr>
        <p:spPr>
          <a:xfrm>
            <a:off x="10756758" y="8063138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31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Main Curved Pin Protector Fla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Main Curved Pin Protector Flap</a:t>
            </a:r>
          </a:p>
        </p:txBody>
      </p:sp>
      <p:sp>
        <p:nvSpPr>
          <p:cNvPr id="1834" name="Pack Tray (Zoom)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(Zoom) - 6</a:t>
            </a:r>
          </a:p>
        </p:txBody>
      </p:sp>
      <p:pic>
        <p:nvPicPr>
          <p:cNvPr id="183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6544" t="19009" r="16544" b="19009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836" name="Oval"/>
          <p:cNvSpPr/>
          <p:nvPr/>
        </p:nvSpPr>
        <p:spPr>
          <a:xfrm>
            <a:off x="10966965" y="8063138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37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0" name="Pack Tray (Zoom) - 7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(Zoom) - 7</a:t>
            </a:r>
          </a:p>
        </p:txBody>
      </p:sp>
      <p:pic>
        <p:nvPicPr>
          <p:cNvPr id="184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8771" t="13510" r="0" b="24508"/>
          <a:stretch>
            <a:fillRect/>
          </a:stretch>
        </p:blipFill>
        <p:spPr>
          <a:xfrm>
            <a:off x="7400925" y="95904"/>
            <a:ext cx="8768551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842" name="Oval"/>
          <p:cNvSpPr/>
          <p:nvPr/>
        </p:nvSpPr>
        <p:spPr>
          <a:xfrm>
            <a:off x="14029980" y="4210101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43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971" y="413344"/>
            <a:ext cx="8603344" cy="9420227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MAL-C (opened) nomenclature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/>
            <a:r>
              <a:t>MAL-C (opened) nomenclature</a:t>
            </a:r>
          </a:p>
        </p:txBody>
      </p:sp>
      <p:sp>
        <p:nvSpPr>
          <p:cNvPr id="300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1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romme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Grommet</a:t>
            </a:r>
          </a:p>
        </p:txBody>
      </p:sp>
      <p:sp>
        <p:nvSpPr>
          <p:cNvPr id="1846" name="Pack Tray (Zoom) - 7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(Zoom) - 7</a:t>
            </a:r>
          </a:p>
        </p:txBody>
      </p:sp>
      <p:pic>
        <p:nvPicPr>
          <p:cNvPr id="184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8771" t="13510" r="0" b="24508"/>
          <a:stretch>
            <a:fillRect/>
          </a:stretch>
        </p:blipFill>
        <p:spPr>
          <a:xfrm>
            <a:off x="7400925" y="95904"/>
            <a:ext cx="8768551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848" name="Oval"/>
          <p:cNvSpPr/>
          <p:nvPr/>
        </p:nvSpPr>
        <p:spPr>
          <a:xfrm>
            <a:off x="13879831" y="4210101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49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8771" t="13510" r="0" b="24508"/>
          <a:stretch>
            <a:fillRect/>
          </a:stretch>
        </p:blipFill>
        <p:spPr>
          <a:xfrm>
            <a:off x="7400925" y="95904"/>
            <a:ext cx="8768551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852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53" name="Pack Tray (Zoom) - 8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(Zoom) - 8</a:t>
            </a:r>
          </a:p>
        </p:txBody>
      </p:sp>
      <p:sp>
        <p:nvSpPr>
          <p:cNvPr id="1854" name="Oval"/>
          <p:cNvSpPr/>
          <p:nvPr/>
        </p:nvSpPr>
        <p:spPr>
          <a:xfrm>
            <a:off x="14300246" y="2678593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55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8771" t="13510" r="0" b="24508"/>
          <a:stretch>
            <a:fillRect/>
          </a:stretch>
        </p:blipFill>
        <p:spPr>
          <a:xfrm>
            <a:off x="7400925" y="95904"/>
            <a:ext cx="8768551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858" name="Main Curved Pin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Main Curved Pin</a:t>
            </a:r>
          </a:p>
        </p:txBody>
      </p:sp>
      <p:sp>
        <p:nvSpPr>
          <p:cNvPr id="1859" name="Pack Tray (Zoom) - 8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(Zoom) - 8</a:t>
            </a:r>
          </a:p>
        </p:txBody>
      </p:sp>
      <p:sp>
        <p:nvSpPr>
          <p:cNvPr id="1860" name="Oval"/>
          <p:cNvSpPr/>
          <p:nvPr/>
        </p:nvSpPr>
        <p:spPr>
          <a:xfrm>
            <a:off x="14180128" y="2843267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61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7448" t="13510" r="5641" b="24508"/>
          <a:stretch>
            <a:fillRect/>
          </a:stretch>
        </p:blipFill>
        <p:spPr>
          <a:xfrm>
            <a:off x="7400925" y="5815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864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5" name="Pack Tray (Zoom) - 9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(Zoom) - 9</a:t>
            </a:r>
          </a:p>
        </p:txBody>
      </p:sp>
      <p:sp>
        <p:nvSpPr>
          <p:cNvPr id="1866" name="Oval"/>
          <p:cNvSpPr/>
          <p:nvPr/>
        </p:nvSpPr>
        <p:spPr>
          <a:xfrm>
            <a:off x="15621547" y="1582025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67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7448" t="13510" r="5641" b="24508"/>
          <a:stretch>
            <a:fillRect/>
          </a:stretch>
        </p:blipFill>
        <p:spPr>
          <a:xfrm>
            <a:off x="7400925" y="5815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870" name="Main Curved Pin Attaching Loo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Main Curved Pin Attaching Loop</a:t>
            </a:r>
          </a:p>
        </p:txBody>
      </p:sp>
      <p:sp>
        <p:nvSpPr>
          <p:cNvPr id="1871" name="Pack Tray (Zoom) - 9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Pack Tray (Zoom) - 9</a:t>
            </a:r>
          </a:p>
        </p:txBody>
      </p:sp>
      <p:sp>
        <p:nvSpPr>
          <p:cNvPr id="1872" name="Oval"/>
          <p:cNvSpPr/>
          <p:nvPr/>
        </p:nvSpPr>
        <p:spPr>
          <a:xfrm>
            <a:off x="15651576" y="1582025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73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1184" y="28903"/>
            <a:ext cx="9203743" cy="11198191"/>
          </a:xfrm>
          <a:prstGeom prst="rect">
            <a:avLst/>
          </a:prstGeom>
          <a:ln w="12700">
            <a:miter lim="400000"/>
          </a:ln>
        </p:spPr>
      </p:pic>
      <p:sp>
        <p:nvSpPr>
          <p:cNvPr id="1876" name="MC-6 Riser Assembly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/>
            <a:r>
              <a:t>MC-6 Riser Assembly</a:t>
            </a:r>
          </a:p>
        </p:txBody>
      </p:sp>
      <p:sp>
        <p:nvSpPr>
          <p:cNvPr id="1877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8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1" name="MC-6 Riser Assembly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MC-6 Riser Assembly - 1</a:t>
            </a:r>
          </a:p>
        </p:txBody>
      </p:sp>
      <p:pic>
        <p:nvPicPr>
          <p:cNvPr id="188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3519" t="74367" r="27791" b="0"/>
          <a:stretch>
            <a:fillRect/>
          </a:stretch>
        </p:blipFill>
        <p:spPr>
          <a:xfrm>
            <a:off x="7400925" y="95904"/>
            <a:ext cx="9582275" cy="6137749"/>
          </a:xfrm>
          <a:prstGeom prst="rect">
            <a:avLst/>
          </a:prstGeom>
          <a:ln w="12700">
            <a:miter lim="400000"/>
          </a:ln>
        </p:spPr>
      </p:pic>
      <p:sp>
        <p:nvSpPr>
          <p:cNvPr id="1883" name="Oval"/>
          <p:cNvSpPr/>
          <p:nvPr/>
        </p:nvSpPr>
        <p:spPr>
          <a:xfrm>
            <a:off x="7273330" y="3594006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84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Male Fitting Canopy Release Assembly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>
            <a:lvl1pPr defTabSz="734694">
              <a:defRPr sz="9968"/>
            </a:lvl1pPr>
          </a:lstStyle>
          <a:p>
            <a:pPr/>
            <a:r>
              <a:t>Male Fitting Canopy Release Assembly</a:t>
            </a:r>
          </a:p>
        </p:txBody>
      </p:sp>
      <p:sp>
        <p:nvSpPr>
          <p:cNvPr id="1887" name="MC-6 Riser Assembly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MC-6 Riser Assembly - 1</a:t>
            </a:r>
          </a:p>
        </p:txBody>
      </p:sp>
      <p:pic>
        <p:nvPicPr>
          <p:cNvPr id="188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3519" t="74367" r="27791" b="0"/>
          <a:stretch>
            <a:fillRect/>
          </a:stretch>
        </p:blipFill>
        <p:spPr>
          <a:xfrm>
            <a:off x="7400925" y="95904"/>
            <a:ext cx="9582275" cy="6137749"/>
          </a:xfrm>
          <a:prstGeom prst="rect">
            <a:avLst/>
          </a:prstGeom>
          <a:ln w="12700">
            <a:miter lim="400000"/>
          </a:ln>
        </p:spPr>
      </p:pic>
      <p:sp>
        <p:nvSpPr>
          <p:cNvPr id="1889" name="Oval"/>
          <p:cNvSpPr/>
          <p:nvPr/>
        </p:nvSpPr>
        <p:spPr>
          <a:xfrm>
            <a:off x="7273330" y="3594006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90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3" name="MC-6 Riser Assembly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MC-6 Riser Assembly - 2</a:t>
            </a:r>
          </a:p>
        </p:txBody>
      </p:sp>
      <p:pic>
        <p:nvPicPr>
          <p:cNvPr id="189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1676" t="56935" r="9633" b="0"/>
          <a:stretch>
            <a:fillRect/>
          </a:stretch>
        </p:blipFill>
        <p:spPr>
          <a:xfrm>
            <a:off x="7400925" y="95904"/>
            <a:ext cx="9582275" cy="10311857"/>
          </a:xfrm>
          <a:prstGeom prst="rect">
            <a:avLst/>
          </a:prstGeom>
          <a:ln w="12700">
            <a:miter lim="400000"/>
          </a:ln>
        </p:spPr>
      </p:pic>
      <p:sp>
        <p:nvSpPr>
          <p:cNvPr id="1895" name="Oval"/>
          <p:cNvSpPr/>
          <p:nvPr/>
        </p:nvSpPr>
        <p:spPr>
          <a:xfrm>
            <a:off x="12678650" y="6056429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96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Blue Confluence Wra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Blue Confluence Wrap</a:t>
            </a:r>
          </a:p>
        </p:txBody>
      </p:sp>
      <p:sp>
        <p:nvSpPr>
          <p:cNvPr id="1899" name="MC-6 Riser Assembly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MC-6 Riser Assembly - 2</a:t>
            </a:r>
          </a:p>
        </p:txBody>
      </p:sp>
      <p:pic>
        <p:nvPicPr>
          <p:cNvPr id="190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1676" t="56935" r="9633" b="0"/>
          <a:stretch>
            <a:fillRect/>
          </a:stretch>
        </p:blipFill>
        <p:spPr>
          <a:xfrm>
            <a:off x="7400925" y="95904"/>
            <a:ext cx="9582275" cy="10311857"/>
          </a:xfrm>
          <a:prstGeom prst="rect">
            <a:avLst/>
          </a:prstGeom>
          <a:ln w="12700">
            <a:miter lim="400000"/>
          </a:ln>
        </p:spPr>
      </p:pic>
      <p:sp>
        <p:nvSpPr>
          <p:cNvPr id="1901" name="Oval"/>
          <p:cNvSpPr/>
          <p:nvPr/>
        </p:nvSpPr>
        <p:spPr>
          <a:xfrm>
            <a:off x="12678650" y="6056429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02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4" name="MAL-C (opened) 1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MAL-C (opened) 1</a:t>
            </a:r>
          </a:p>
        </p:txBody>
      </p:sp>
      <p:pic>
        <p:nvPicPr>
          <p:cNvPr id="30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451" t="2388" r="56739" b="58802"/>
          <a:stretch>
            <a:fillRect/>
          </a:stretch>
        </p:blipFill>
        <p:spPr>
          <a:xfrm>
            <a:off x="7216947" y="-24215"/>
            <a:ext cx="8603344" cy="9420228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Oval"/>
          <p:cNvSpPr/>
          <p:nvPr/>
        </p:nvSpPr>
        <p:spPr>
          <a:xfrm>
            <a:off x="6990473" y="-19082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05" name="MC-6 Riser Assembly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MC-6 Riser Assembly - 3</a:t>
            </a:r>
          </a:p>
        </p:txBody>
      </p:sp>
      <p:pic>
        <p:nvPicPr>
          <p:cNvPr id="190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1840" t="53549" r="29469" b="2633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907" name="Oval"/>
          <p:cNvSpPr/>
          <p:nvPr/>
        </p:nvSpPr>
        <p:spPr>
          <a:xfrm>
            <a:off x="7693743" y="391000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08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Army Parachute Log Record Stow Pouch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>
            <a:lvl1pPr defTabSz="701675">
              <a:defRPr sz="9520"/>
            </a:lvl1pPr>
          </a:lstStyle>
          <a:p>
            <a:pPr/>
            <a:r>
              <a:t>Army Parachute Log Record Stow Pouch</a:t>
            </a:r>
          </a:p>
        </p:txBody>
      </p:sp>
      <p:sp>
        <p:nvSpPr>
          <p:cNvPr id="1911" name="MC-6 Riser Assembly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MC-6 Riser Assembly - 3</a:t>
            </a:r>
          </a:p>
        </p:txBody>
      </p:sp>
      <p:pic>
        <p:nvPicPr>
          <p:cNvPr id="191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1840" t="53549" r="29469" b="2633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913" name="Oval"/>
          <p:cNvSpPr/>
          <p:nvPr/>
        </p:nvSpPr>
        <p:spPr>
          <a:xfrm>
            <a:off x="7693743" y="391000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14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17" name="MC-6 Riser Assembly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MC-6 Riser Assembly - 4</a:t>
            </a:r>
          </a:p>
        </p:txBody>
      </p:sp>
      <p:pic>
        <p:nvPicPr>
          <p:cNvPr id="191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056" t="29972" r="46254" b="26210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919" name="Oval"/>
          <p:cNvSpPr/>
          <p:nvPr/>
        </p:nvSpPr>
        <p:spPr>
          <a:xfrm>
            <a:off x="8894926" y="-309837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20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Army Parachute Log Record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Army Parachute Log Record</a:t>
            </a:r>
          </a:p>
        </p:txBody>
      </p:sp>
      <p:sp>
        <p:nvSpPr>
          <p:cNvPr id="1923" name="MC-6 Riser Assembly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MC-6 Riser Assembly - 4</a:t>
            </a:r>
          </a:p>
        </p:txBody>
      </p:sp>
      <p:pic>
        <p:nvPicPr>
          <p:cNvPr id="192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056" t="29972" r="46254" b="26210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925" name="Oval"/>
          <p:cNvSpPr/>
          <p:nvPr/>
        </p:nvSpPr>
        <p:spPr>
          <a:xfrm>
            <a:off x="9015044" y="-339866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26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9" name="MC-6 Riser Assembly - 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MC-6 Riser Assembly - 5</a:t>
            </a:r>
          </a:p>
        </p:txBody>
      </p:sp>
      <p:pic>
        <p:nvPicPr>
          <p:cNvPr id="193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8167" t="36619" r="13143" b="19563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931" name="Oval"/>
          <p:cNvSpPr/>
          <p:nvPr/>
        </p:nvSpPr>
        <p:spPr>
          <a:xfrm>
            <a:off x="15020956" y="3910004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32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Toggle Knob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Toggle Knob</a:t>
            </a:r>
          </a:p>
        </p:txBody>
      </p:sp>
      <p:sp>
        <p:nvSpPr>
          <p:cNvPr id="1935" name="MC-6 Riser Assembly - 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MC-6 Riser Assembly - 5</a:t>
            </a:r>
          </a:p>
        </p:txBody>
      </p:sp>
      <p:pic>
        <p:nvPicPr>
          <p:cNvPr id="193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8167" t="36619" r="13143" b="19563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937" name="Oval"/>
          <p:cNvSpPr/>
          <p:nvPr/>
        </p:nvSpPr>
        <p:spPr>
          <a:xfrm>
            <a:off x="15020956" y="3910004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38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8167" t="36619" r="13143" b="19563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941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42" name="MC-6 Riser Assembly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MC-6 Riser Assembly - 6</a:t>
            </a:r>
          </a:p>
        </p:txBody>
      </p:sp>
      <p:sp>
        <p:nvSpPr>
          <p:cNvPr id="1943" name="Oval"/>
          <p:cNvSpPr/>
          <p:nvPr/>
        </p:nvSpPr>
        <p:spPr>
          <a:xfrm>
            <a:off x="9285310" y="2663089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44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8167" t="36619" r="13143" b="19563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947" name="Control Line Guide Ring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Control Line Guide Ring</a:t>
            </a:r>
          </a:p>
        </p:txBody>
      </p:sp>
      <p:sp>
        <p:nvSpPr>
          <p:cNvPr id="1948" name="MC-6 Riser Assembly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MC-6 Riser Assembly - 6</a:t>
            </a:r>
          </a:p>
        </p:txBody>
      </p:sp>
      <p:sp>
        <p:nvSpPr>
          <p:cNvPr id="1949" name="Oval"/>
          <p:cNvSpPr/>
          <p:nvPr/>
        </p:nvSpPr>
        <p:spPr>
          <a:xfrm>
            <a:off x="9285310" y="2663089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50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53" name="MC-6 Riser Assembly - 7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MC-6 Riser Assembly - 7</a:t>
            </a:r>
          </a:p>
        </p:txBody>
      </p:sp>
      <p:pic>
        <p:nvPicPr>
          <p:cNvPr id="195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9511" t="10110" r="5213" b="40146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955" name="Oval"/>
          <p:cNvSpPr/>
          <p:nvPr/>
        </p:nvSpPr>
        <p:spPr>
          <a:xfrm>
            <a:off x="15981902" y="2603030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56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Control Line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Control Line</a:t>
            </a:r>
          </a:p>
        </p:txBody>
      </p:sp>
      <p:sp>
        <p:nvSpPr>
          <p:cNvPr id="1959" name="MC-6 Riser Assembly - 7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MC-6 Riser Assembly - 7</a:t>
            </a:r>
          </a:p>
        </p:txBody>
      </p:sp>
      <p:pic>
        <p:nvPicPr>
          <p:cNvPr id="196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9511" t="10110" r="5213" b="40146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961" name="Oval"/>
          <p:cNvSpPr/>
          <p:nvPr/>
        </p:nvSpPr>
        <p:spPr>
          <a:xfrm>
            <a:off x="15981902" y="2603030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62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Common Terms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Common Terms</a:t>
            </a:r>
          </a:p>
        </p:txBody>
      </p:sp>
      <p:sp>
        <p:nvSpPr>
          <p:cNvPr id="14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2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ppaction://hlinksldjump" tgtFrame="" tooltip="" history="1" highlightClick="0" endSnd="0"/>
              </a:rPr>
              <a:t>Return to Main</a:t>
            </a:r>
          </a:p>
        </p:txBody>
      </p:sp>
      <p:pic>
        <p:nvPicPr>
          <p:cNvPr id="148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90313" y="486931"/>
            <a:ext cx="9203374" cy="9109938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2"/>
          <p:cNvSpPr/>
          <p:nvPr/>
        </p:nvSpPr>
        <p:spPr>
          <a:xfrm>
            <a:off x="7043651" y="5259238"/>
            <a:ext cx="2870483" cy="226379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150" name="1"/>
          <p:cNvSpPr/>
          <p:nvPr/>
        </p:nvSpPr>
        <p:spPr>
          <a:xfrm>
            <a:off x="14197567" y="3910004"/>
            <a:ext cx="2870483" cy="226379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ouch Attachment Ladder System Webb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52145">
              <a:defRPr sz="8848"/>
            </a:lvl1pPr>
          </a:lstStyle>
          <a:p>
            <a:pPr/>
            <a:r>
              <a:t>Pouch Attachment Ladder System Webbing</a:t>
            </a:r>
          </a:p>
        </p:txBody>
      </p:sp>
      <p:sp>
        <p:nvSpPr>
          <p:cNvPr id="310" name="MAL-C (opened) 1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MAL-C (opened) 1</a:t>
            </a:r>
          </a:p>
        </p:txBody>
      </p:sp>
      <p:pic>
        <p:nvPicPr>
          <p:cNvPr id="31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451" t="2388" r="56739" b="58802"/>
          <a:stretch>
            <a:fillRect/>
          </a:stretch>
        </p:blipFill>
        <p:spPr>
          <a:xfrm>
            <a:off x="7216947" y="-24215"/>
            <a:ext cx="8603344" cy="9420228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Oval"/>
          <p:cNvSpPr/>
          <p:nvPr/>
        </p:nvSpPr>
        <p:spPr>
          <a:xfrm>
            <a:off x="6990473" y="-19082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3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5" name="MC-6 Riser Assembly - 8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MC-6 Riser Assembly - 8</a:t>
            </a:r>
          </a:p>
        </p:txBody>
      </p:sp>
      <p:sp>
        <p:nvSpPr>
          <p:cNvPr id="1966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2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ppaction://hlinksldjump" tgtFrame="" tooltip="" history="1" highlightClick="0" endSnd="0"/>
              </a:rPr>
              <a:t>Return to Main</a:t>
            </a:r>
          </a:p>
        </p:txBody>
      </p:sp>
      <p:pic>
        <p:nvPicPr>
          <p:cNvPr id="196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39511" t="10110" r="5213" b="40146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968" name="Oval"/>
          <p:cNvSpPr/>
          <p:nvPr/>
        </p:nvSpPr>
        <p:spPr>
          <a:xfrm>
            <a:off x="8534572" y="410873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Control Line Channel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Control Line Channel</a:t>
            </a:r>
          </a:p>
        </p:txBody>
      </p:sp>
      <p:sp>
        <p:nvSpPr>
          <p:cNvPr id="1971" name="MC-6 Riser Assembly - 8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MC-6 Riser Assembly - 8</a:t>
            </a:r>
          </a:p>
        </p:txBody>
      </p:sp>
      <p:sp>
        <p:nvSpPr>
          <p:cNvPr id="1972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2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ppaction://hlinksldjump" tgtFrame="" tooltip="" history="1" highlightClick="0" endSnd="0"/>
              </a:rPr>
              <a:t>Return to Main</a:t>
            </a:r>
          </a:p>
        </p:txBody>
      </p:sp>
      <p:pic>
        <p:nvPicPr>
          <p:cNvPr id="1973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39511" t="10110" r="5213" b="40146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974" name="Oval"/>
          <p:cNvSpPr/>
          <p:nvPr/>
        </p:nvSpPr>
        <p:spPr>
          <a:xfrm>
            <a:off x="8534572" y="410873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867" r="0" b="867"/>
          <a:stretch>
            <a:fillRect/>
          </a:stretch>
        </p:blipFill>
        <p:spPr>
          <a:xfrm>
            <a:off x="272987" y="399987"/>
            <a:ext cx="8495324" cy="10562314"/>
          </a:xfrm>
          <a:prstGeom prst="rect">
            <a:avLst/>
          </a:prstGeom>
          <a:ln w="12700">
            <a:miter lim="400000"/>
          </a:ln>
        </p:spPr>
      </p:pic>
      <p:sp>
        <p:nvSpPr>
          <p:cNvPr id="1977" name="Reserve Pack Tray (Back)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(Back)</a:t>
            </a:r>
          </a:p>
        </p:txBody>
      </p:sp>
      <p:sp>
        <p:nvSpPr>
          <p:cNvPr id="1978" name="Back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</a:t>
            </a:r>
          </a:p>
        </p:txBody>
      </p:sp>
      <p:sp>
        <p:nvSpPr>
          <p:cNvPr id="1979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2" name="Reserve Pack Tray (Back)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(Back) - 1</a:t>
            </a:r>
          </a:p>
        </p:txBody>
      </p:sp>
      <p:pic>
        <p:nvPicPr>
          <p:cNvPr id="198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613" t="7302" r="790" b="19098"/>
          <a:stretch>
            <a:fillRect/>
          </a:stretch>
        </p:blipFill>
        <p:spPr>
          <a:xfrm>
            <a:off x="6492648" y="95904"/>
            <a:ext cx="10883517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984" name="Oval"/>
          <p:cNvSpPr/>
          <p:nvPr/>
        </p:nvSpPr>
        <p:spPr>
          <a:xfrm>
            <a:off x="10756758" y="391000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85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Connector Sna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Connector Snap</a:t>
            </a:r>
          </a:p>
        </p:txBody>
      </p:sp>
      <p:sp>
        <p:nvSpPr>
          <p:cNvPr id="1988" name="Reserve Pack Tray (Back)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(Back) - 1</a:t>
            </a:r>
          </a:p>
        </p:txBody>
      </p:sp>
      <p:pic>
        <p:nvPicPr>
          <p:cNvPr id="198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613" t="7302" r="790" b="19098"/>
          <a:stretch>
            <a:fillRect/>
          </a:stretch>
        </p:blipFill>
        <p:spPr>
          <a:xfrm>
            <a:off x="6492648" y="95904"/>
            <a:ext cx="10883517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990" name="Oval"/>
          <p:cNvSpPr/>
          <p:nvPr/>
        </p:nvSpPr>
        <p:spPr>
          <a:xfrm>
            <a:off x="10756758" y="391000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91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94" name="Reserve Pack Tray (Back)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(Back) - 2</a:t>
            </a:r>
          </a:p>
        </p:txBody>
      </p:sp>
      <p:pic>
        <p:nvPicPr>
          <p:cNvPr id="199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1565" t="1615" r="0" b="43264"/>
          <a:stretch>
            <a:fillRect/>
          </a:stretch>
        </p:blipFill>
        <p:spPr>
          <a:xfrm>
            <a:off x="6680215" y="95904"/>
            <a:ext cx="13304200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1996" name="Oval"/>
          <p:cNvSpPr/>
          <p:nvPr/>
        </p:nvSpPr>
        <p:spPr>
          <a:xfrm>
            <a:off x="10756758" y="2603030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97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1998" name="Oval"/>
          <p:cNvSpPr/>
          <p:nvPr/>
        </p:nvSpPr>
        <p:spPr>
          <a:xfrm>
            <a:off x="18691443" y="8285498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Connector Snap Retaining Tie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Connector Snap Retaining Tie</a:t>
            </a:r>
          </a:p>
        </p:txBody>
      </p:sp>
      <p:sp>
        <p:nvSpPr>
          <p:cNvPr id="2001" name="Reserve Pack Tray (Back)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(Back) - 2</a:t>
            </a:r>
          </a:p>
        </p:txBody>
      </p:sp>
      <p:pic>
        <p:nvPicPr>
          <p:cNvPr id="200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1565" t="1615" r="0" b="43264"/>
          <a:stretch>
            <a:fillRect/>
          </a:stretch>
        </p:blipFill>
        <p:spPr>
          <a:xfrm>
            <a:off x="6680215" y="95904"/>
            <a:ext cx="13304200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2003" name="Oval"/>
          <p:cNvSpPr/>
          <p:nvPr/>
        </p:nvSpPr>
        <p:spPr>
          <a:xfrm>
            <a:off x="10756758" y="2603030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04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2005" name="Oval"/>
          <p:cNvSpPr/>
          <p:nvPr/>
        </p:nvSpPr>
        <p:spPr>
          <a:xfrm>
            <a:off x="18691443" y="8285498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1565" t="1615" r="0" b="43264"/>
          <a:stretch>
            <a:fillRect/>
          </a:stretch>
        </p:blipFill>
        <p:spPr>
          <a:xfrm>
            <a:off x="6680215" y="95904"/>
            <a:ext cx="13304200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2008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9" name="Reserve Pack Tray (Back)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(Back) - 3</a:t>
            </a:r>
          </a:p>
        </p:txBody>
      </p:sp>
      <p:sp>
        <p:nvSpPr>
          <p:cNvPr id="2010" name="Oval"/>
          <p:cNvSpPr/>
          <p:nvPr/>
        </p:nvSpPr>
        <p:spPr>
          <a:xfrm>
            <a:off x="10756758" y="4210101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11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2012" name="Oval"/>
          <p:cNvSpPr/>
          <p:nvPr/>
        </p:nvSpPr>
        <p:spPr>
          <a:xfrm>
            <a:off x="11484350" y="8418131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1565" t="1615" r="0" b="43264"/>
          <a:stretch>
            <a:fillRect/>
          </a:stretch>
        </p:blipFill>
        <p:spPr>
          <a:xfrm>
            <a:off x="6680215" y="95904"/>
            <a:ext cx="13304200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2015" name="Spreader Bar Ties (Must be Red)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Spreader Bar Ties (Must be Red)</a:t>
            </a:r>
          </a:p>
        </p:txBody>
      </p:sp>
      <p:sp>
        <p:nvSpPr>
          <p:cNvPr id="2016" name="Reserve Pack Tray (Back)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(Back) - 3</a:t>
            </a:r>
          </a:p>
        </p:txBody>
      </p:sp>
      <p:sp>
        <p:nvSpPr>
          <p:cNvPr id="2017" name="Oval"/>
          <p:cNvSpPr/>
          <p:nvPr/>
        </p:nvSpPr>
        <p:spPr>
          <a:xfrm>
            <a:off x="10756758" y="4210101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18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2019" name="Oval"/>
          <p:cNvSpPr/>
          <p:nvPr/>
        </p:nvSpPr>
        <p:spPr>
          <a:xfrm>
            <a:off x="11484350" y="8418131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2" name="Reserve Pack Tray (Back)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(Back) - 4</a:t>
            </a:r>
          </a:p>
        </p:txBody>
      </p:sp>
      <p:pic>
        <p:nvPicPr>
          <p:cNvPr id="202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003" t="11668" r="234" b="38790"/>
          <a:stretch>
            <a:fillRect/>
          </a:stretch>
        </p:blipFill>
        <p:spPr>
          <a:xfrm>
            <a:off x="5342844" y="297899"/>
            <a:ext cx="14797620" cy="9487924"/>
          </a:xfrm>
          <a:prstGeom prst="rect">
            <a:avLst/>
          </a:prstGeom>
          <a:ln w="12700">
            <a:miter lim="400000"/>
          </a:ln>
        </p:spPr>
      </p:pic>
      <p:sp>
        <p:nvSpPr>
          <p:cNvPr id="2024" name="Oval"/>
          <p:cNvSpPr/>
          <p:nvPr/>
        </p:nvSpPr>
        <p:spPr>
          <a:xfrm>
            <a:off x="11567556" y="356397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25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2026" name="Oval"/>
          <p:cNvSpPr/>
          <p:nvPr/>
        </p:nvSpPr>
        <p:spPr>
          <a:xfrm>
            <a:off x="3946931" y="7084316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MAL-C (opened) 2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MAL-C (opened) 2</a:t>
            </a:r>
          </a:p>
        </p:txBody>
      </p:sp>
      <p:pic>
        <p:nvPicPr>
          <p:cNvPr id="31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7495" t="30348" r="58417" b="35564"/>
          <a:stretch>
            <a:fillRect/>
          </a:stretch>
        </p:blipFill>
        <p:spPr>
          <a:xfrm>
            <a:off x="7216946" y="-24215"/>
            <a:ext cx="8603344" cy="9420228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Oval"/>
          <p:cNvSpPr/>
          <p:nvPr/>
        </p:nvSpPr>
        <p:spPr>
          <a:xfrm>
            <a:off x="12846236" y="4965825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9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Gromme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Grommet</a:t>
            </a:r>
          </a:p>
        </p:txBody>
      </p:sp>
      <p:sp>
        <p:nvSpPr>
          <p:cNvPr id="2029" name="Reserve Pack Tray (Back)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(Back) - 4</a:t>
            </a:r>
          </a:p>
        </p:txBody>
      </p:sp>
      <p:pic>
        <p:nvPicPr>
          <p:cNvPr id="203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003" t="11668" r="234" b="38790"/>
          <a:stretch>
            <a:fillRect/>
          </a:stretch>
        </p:blipFill>
        <p:spPr>
          <a:xfrm>
            <a:off x="5342844" y="297899"/>
            <a:ext cx="14797620" cy="9487924"/>
          </a:xfrm>
          <a:prstGeom prst="rect">
            <a:avLst/>
          </a:prstGeom>
          <a:ln w="12700">
            <a:miter lim="400000"/>
          </a:ln>
        </p:spPr>
      </p:pic>
      <p:sp>
        <p:nvSpPr>
          <p:cNvPr id="2031" name="Oval"/>
          <p:cNvSpPr/>
          <p:nvPr/>
        </p:nvSpPr>
        <p:spPr>
          <a:xfrm>
            <a:off x="11567556" y="356397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32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2033" name="Oval"/>
          <p:cNvSpPr/>
          <p:nvPr/>
        </p:nvSpPr>
        <p:spPr>
          <a:xfrm>
            <a:off x="3946931" y="7084316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6" name="Reserve Pack Tray (Back) - 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(Back) - 5</a:t>
            </a:r>
          </a:p>
        </p:txBody>
      </p:sp>
      <p:pic>
        <p:nvPicPr>
          <p:cNvPr id="203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611" t="28367" r="3611" b="0"/>
          <a:stretch>
            <a:fillRect/>
          </a:stretch>
        </p:blipFill>
        <p:spPr>
          <a:xfrm>
            <a:off x="7340866" y="125933"/>
            <a:ext cx="10453367" cy="10211837"/>
          </a:xfrm>
          <a:prstGeom prst="rect">
            <a:avLst/>
          </a:prstGeom>
          <a:ln w="12700">
            <a:miter lim="400000"/>
          </a:ln>
        </p:spPr>
      </p:pic>
      <p:sp>
        <p:nvSpPr>
          <p:cNvPr id="2038" name="Oval"/>
          <p:cNvSpPr/>
          <p:nvPr/>
        </p:nvSpPr>
        <p:spPr>
          <a:xfrm>
            <a:off x="11567556" y="356397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39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Army Parachute Log Record Stow Pocke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>
            <a:lvl1pPr defTabSz="693419">
              <a:defRPr sz="9407"/>
            </a:lvl1pPr>
          </a:lstStyle>
          <a:p>
            <a:pPr/>
            <a:r>
              <a:t>Army Parachute Log Record Stow Pocket</a:t>
            </a:r>
          </a:p>
        </p:txBody>
      </p:sp>
      <p:sp>
        <p:nvSpPr>
          <p:cNvPr id="2042" name="Reserve Pack Tray (Back) - 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(Back) - 5</a:t>
            </a:r>
          </a:p>
        </p:txBody>
      </p:sp>
      <p:pic>
        <p:nvPicPr>
          <p:cNvPr id="204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611" t="28367" r="3611" b="0"/>
          <a:stretch>
            <a:fillRect/>
          </a:stretch>
        </p:blipFill>
        <p:spPr>
          <a:xfrm>
            <a:off x="7340866" y="125933"/>
            <a:ext cx="10453367" cy="10211837"/>
          </a:xfrm>
          <a:prstGeom prst="rect">
            <a:avLst/>
          </a:prstGeom>
          <a:ln w="12700">
            <a:miter lim="400000"/>
          </a:ln>
        </p:spPr>
      </p:pic>
      <p:sp>
        <p:nvSpPr>
          <p:cNvPr id="2044" name="Oval"/>
          <p:cNvSpPr/>
          <p:nvPr/>
        </p:nvSpPr>
        <p:spPr>
          <a:xfrm>
            <a:off x="11567556" y="356397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45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611" t="28367" r="3611" b="0"/>
          <a:stretch>
            <a:fillRect/>
          </a:stretch>
        </p:blipFill>
        <p:spPr>
          <a:xfrm>
            <a:off x="7340866" y="125933"/>
            <a:ext cx="10453367" cy="10211837"/>
          </a:xfrm>
          <a:prstGeom prst="rect">
            <a:avLst/>
          </a:prstGeom>
          <a:ln w="12700">
            <a:miter lim="400000"/>
          </a:ln>
        </p:spPr>
      </p:pic>
      <p:sp>
        <p:nvSpPr>
          <p:cNvPr id="2048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9" name="Reserve Pack Tray (Back)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(Back) - 6</a:t>
            </a:r>
          </a:p>
        </p:txBody>
      </p:sp>
      <p:sp>
        <p:nvSpPr>
          <p:cNvPr id="2050" name="Oval"/>
          <p:cNvSpPr/>
          <p:nvPr/>
        </p:nvSpPr>
        <p:spPr>
          <a:xfrm>
            <a:off x="8504542" y="6657020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51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2052" name="Oval"/>
          <p:cNvSpPr/>
          <p:nvPr/>
        </p:nvSpPr>
        <p:spPr>
          <a:xfrm>
            <a:off x="13766596" y="6657020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611" t="28367" r="3611" b="0"/>
          <a:stretch>
            <a:fillRect/>
          </a:stretch>
        </p:blipFill>
        <p:spPr>
          <a:xfrm>
            <a:off x="7340866" y="125933"/>
            <a:ext cx="10453367" cy="10211837"/>
          </a:xfrm>
          <a:prstGeom prst="rect">
            <a:avLst/>
          </a:prstGeom>
          <a:ln w="12700">
            <a:miter lim="400000"/>
          </a:ln>
        </p:spPr>
      </p:pic>
      <p:sp>
        <p:nvSpPr>
          <p:cNvPr id="2055" name="Waistband Retainer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Waistband Retainer</a:t>
            </a:r>
          </a:p>
        </p:txBody>
      </p:sp>
      <p:sp>
        <p:nvSpPr>
          <p:cNvPr id="2056" name="Reserve Pack Tray (Back)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(Back) - 6</a:t>
            </a:r>
          </a:p>
        </p:txBody>
      </p:sp>
      <p:sp>
        <p:nvSpPr>
          <p:cNvPr id="2057" name="Oval"/>
          <p:cNvSpPr/>
          <p:nvPr/>
        </p:nvSpPr>
        <p:spPr>
          <a:xfrm>
            <a:off x="8504542" y="6657020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58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2059" name="Oval"/>
          <p:cNvSpPr/>
          <p:nvPr/>
        </p:nvSpPr>
        <p:spPr>
          <a:xfrm>
            <a:off x="13766596" y="6657020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611" t="28367" r="3611" b="0"/>
          <a:stretch>
            <a:fillRect/>
          </a:stretch>
        </p:blipFill>
        <p:spPr>
          <a:xfrm>
            <a:off x="7340866" y="125933"/>
            <a:ext cx="10453367" cy="10211837"/>
          </a:xfrm>
          <a:prstGeom prst="rect">
            <a:avLst/>
          </a:prstGeom>
          <a:ln w="12700">
            <a:miter lim="400000"/>
          </a:ln>
        </p:spPr>
      </p:pic>
      <p:sp>
        <p:nvSpPr>
          <p:cNvPr id="2062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3" name="Reserve Pack Tray (Back) - 7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(Back) - 7</a:t>
            </a:r>
          </a:p>
        </p:txBody>
      </p:sp>
      <p:sp>
        <p:nvSpPr>
          <p:cNvPr id="2064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2065" name="Oval"/>
          <p:cNvSpPr/>
          <p:nvPr/>
        </p:nvSpPr>
        <p:spPr>
          <a:xfrm>
            <a:off x="11364232" y="7708055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611" t="28367" r="3611" b="0"/>
          <a:stretch>
            <a:fillRect/>
          </a:stretch>
        </p:blipFill>
        <p:spPr>
          <a:xfrm>
            <a:off x="7340866" y="125933"/>
            <a:ext cx="10453367" cy="10211837"/>
          </a:xfrm>
          <a:prstGeom prst="rect">
            <a:avLst/>
          </a:prstGeom>
          <a:ln w="12700">
            <a:miter lim="400000"/>
          </a:ln>
        </p:spPr>
      </p:pic>
      <p:sp>
        <p:nvSpPr>
          <p:cNvPr id="2068" name="Carrying Handle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Carrying Handle</a:t>
            </a:r>
          </a:p>
        </p:txBody>
      </p:sp>
      <p:sp>
        <p:nvSpPr>
          <p:cNvPr id="2069" name="Reserve Pack Tray (Back) - 7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(Back) - 7</a:t>
            </a:r>
          </a:p>
        </p:txBody>
      </p:sp>
      <p:sp>
        <p:nvSpPr>
          <p:cNvPr id="2070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2071" name="Oval"/>
          <p:cNvSpPr/>
          <p:nvPr/>
        </p:nvSpPr>
        <p:spPr>
          <a:xfrm>
            <a:off x="11364232" y="7708055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866" t="0" r="1866" b="0"/>
          <a:stretch>
            <a:fillRect/>
          </a:stretch>
        </p:blipFill>
        <p:spPr>
          <a:xfrm>
            <a:off x="272987" y="399987"/>
            <a:ext cx="8495324" cy="10562314"/>
          </a:xfrm>
          <a:prstGeom prst="rect">
            <a:avLst/>
          </a:prstGeom>
          <a:ln w="12700">
            <a:miter lim="400000"/>
          </a:ln>
        </p:spPr>
      </p:pic>
      <p:sp>
        <p:nvSpPr>
          <p:cNvPr id="2074" name="Reserve Pack Tray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</a:t>
            </a:r>
          </a:p>
        </p:txBody>
      </p:sp>
      <p:sp>
        <p:nvSpPr>
          <p:cNvPr id="2075" name="Fron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Front</a:t>
            </a:r>
          </a:p>
        </p:txBody>
      </p:sp>
      <p:sp>
        <p:nvSpPr>
          <p:cNvPr id="2076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9" name="Reserve Pack Tray (front)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(front)- 1</a:t>
            </a:r>
          </a:p>
        </p:txBody>
      </p:sp>
      <p:pic>
        <p:nvPicPr>
          <p:cNvPr id="208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0" r="3693" b="49053"/>
          <a:stretch>
            <a:fillRect/>
          </a:stretch>
        </p:blipFill>
        <p:spPr>
          <a:xfrm>
            <a:off x="4924196" y="723960"/>
            <a:ext cx="14535545" cy="9203401"/>
          </a:xfrm>
          <a:prstGeom prst="rect">
            <a:avLst/>
          </a:prstGeom>
          <a:ln w="12700">
            <a:miter lim="400000"/>
          </a:ln>
        </p:spPr>
      </p:pic>
      <p:sp>
        <p:nvSpPr>
          <p:cNvPr id="2081" name="Oval"/>
          <p:cNvSpPr/>
          <p:nvPr/>
        </p:nvSpPr>
        <p:spPr>
          <a:xfrm>
            <a:off x="10756758" y="-399925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82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Connector Sna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Connector Snap</a:t>
            </a:r>
          </a:p>
        </p:txBody>
      </p:sp>
      <p:sp>
        <p:nvSpPr>
          <p:cNvPr id="2085" name="Reserve Pack Tray (front)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(front)- 1</a:t>
            </a:r>
          </a:p>
        </p:txBody>
      </p:sp>
      <p:pic>
        <p:nvPicPr>
          <p:cNvPr id="208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0" r="3693" b="49053"/>
          <a:stretch>
            <a:fillRect/>
          </a:stretch>
        </p:blipFill>
        <p:spPr>
          <a:xfrm>
            <a:off x="4924196" y="723960"/>
            <a:ext cx="14535545" cy="9203401"/>
          </a:xfrm>
          <a:prstGeom prst="rect">
            <a:avLst/>
          </a:prstGeom>
          <a:ln w="12700">
            <a:miter lim="400000"/>
          </a:ln>
        </p:spPr>
      </p:pic>
      <p:sp>
        <p:nvSpPr>
          <p:cNvPr id="2087" name="Oval"/>
          <p:cNvSpPr/>
          <p:nvPr/>
        </p:nvSpPr>
        <p:spPr>
          <a:xfrm>
            <a:off x="10756758" y="-399925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88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Lower Tiedown Strap Stow Pock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Lower Tiedown Strap Stow Pocket</a:t>
            </a:r>
          </a:p>
        </p:txBody>
      </p:sp>
      <p:sp>
        <p:nvSpPr>
          <p:cNvPr id="322" name="MAL-C (opened) 2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MAL-C (opened) 2</a:t>
            </a:r>
          </a:p>
        </p:txBody>
      </p:sp>
      <p:pic>
        <p:nvPicPr>
          <p:cNvPr id="32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7495" t="30348" r="58417" b="35564"/>
          <a:stretch>
            <a:fillRect/>
          </a:stretch>
        </p:blipFill>
        <p:spPr>
          <a:xfrm>
            <a:off x="7216946" y="-24215"/>
            <a:ext cx="8603344" cy="9420228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Oval"/>
          <p:cNvSpPr/>
          <p:nvPr/>
        </p:nvSpPr>
        <p:spPr>
          <a:xfrm>
            <a:off x="12846236" y="4965825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5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91" name="Reserve Pack Tray (front)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(front)- 2</a:t>
            </a:r>
          </a:p>
        </p:txBody>
      </p:sp>
      <p:pic>
        <p:nvPicPr>
          <p:cNvPr id="209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0" r="3693" b="49053"/>
          <a:stretch>
            <a:fillRect/>
          </a:stretch>
        </p:blipFill>
        <p:spPr>
          <a:xfrm>
            <a:off x="4924196" y="723960"/>
            <a:ext cx="14535545" cy="9203401"/>
          </a:xfrm>
          <a:prstGeom prst="rect">
            <a:avLst/>
          </a:prstGeom>
          <a:ln w="12700">
            <a:miter lim="400000"/>
          </a:ln>
        </p:spPr>
      </p:pic>
      <p:sp>
        <p:nvSpPr>
          <p:cNvPr id="2093" name="Oval"/>
          <p:cNvSpPr/>
          <p:nvPr/>
        </p:nvSpPr>
        <p:spPr>
          <a:xfrm>
            <a:off x="10756758" y="1461907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94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Carrying Handle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Carrying Handle</a:t>
            </a:r>
          </a:p>
        </p:txBody>
      </p:sp>
      <p:sp>
        <p:nvSpPr>
          <p:cNvPr id="2097" name="Reserve Pack Tray (front)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(front)- 2</a:t>
            </a:r>
          </a:p>
        </p:txBody>
      </p:sp>
      <p:pic>
        <p:nvPicPr>
          <p:cNvPr id="209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0" r="3693" b="49053"/>
          <a:stretch>
            <a:fillRect/>
          </a:stretch>
        </p:blipFill>
        <p:spPr>
          <a:xfrm>
            <a:off x="4924196" y="723960"/>
            <a:ext cx="14535545" cy="9203401"/>
          </a:xfrm>
          <a:prstGeom prst="rect">
            <a:avLst/>
          </a:prstGeom>
          <a:ln w="12700">
            <a:miter lim="400000"/>
          </a:ln>
        </p:spPr>
      </p:pic>
      <p:sp>
        <p:nvSpPr>
          <p:cNvPr id="2099" name="Oval"/>
          <p:cNvSpPr/>
          <p:nvPr/>
        </p:nvSpPr>
        <p:spPr>
          <a:xfrm>
            <a:off x="10756758" y="1461907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00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03" name="Reserve Pack Tray (front)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(front) - 3</a:t>
            </a:r>
          </a:p>
        </p:txBody>
      </p:sp>
      <p:pic>
        <p:nvPicPr>
          <p:cNvPr id="210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637" t="8910" r="1637" b="33009"/>
          <a:stretch>
            <a:fillRect/>
          </a:stretch>
        </p:blipFill>
        <p:spPr>
          <a:xfrm>
            <a:off x="4861123" y="-564746"/>
            <a:ext cx="14598619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2105" name="Oval"/>
          <p:cNvSpPr/>
          <p:nvPr/>
        </p:nvSpPr>
        <p:spPr>
          <a:xfrm>
            <a:off x="10725208" y="380843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06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2107" name="Oval"/>
          <p:cNvSpPr/>
          <p:nvPr/>
        </p:nvSpPr>
        <p:spPr>
          <a:xfrm>
            <a:off x="16738001" y="4929070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08" name="Oval"/>
          <p:cNvSpPr/>
          <p:nvPr/>
        </p:nvSpPr>
        <p:spPr>
          <a:xfrm>
            <a:off x="4642971" y="4929070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Pack Closing Fla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Pack Closing Flap</a:t>
            </a:r>
          </a:p>
        </p:txBody>
      </p:sp>
      <p:sp>
        <p:nvSpPr>
          <p:cNvPr id="2111" name="Reserve Pack Tray (front)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(front) - 3</a:t>
            </a:r>
          </a:p>
        </p:txBody>
      </p:sp>
      <p:pic>
        <p:nvPicPr>
          <p:cNvPr id="211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637" t="8910" r="1637" b="33009"/>
          <a:stretch>
            <a:fillRect/>
          </a:stretch>
        </p:blipFill>
        <p:spPr>
          <a:xfrm>
            <a:off x="4861123" y="-564746"/>
            <a:ext cx="14598619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2113" name="Oval"/>
          <p:cNvSpPr/>
          <p:nvPr/>
        </p:nvSpPr>
        <p:spPr>
          <a:xfrm>
            <a:off x="10725208" y="380843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14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2115" name="Oval"/>
          <p:cNvSpPr/>
          <p:nvPr/>
        </p:nvSpPr>
        <p:spPr>
          <a:xfrm>
            <a:off x="16738001" y="4929070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16" name="Oval"/>
          <p:cNvSpPr/>
          <p:nvPr/>
        </p:nvSpPr>
        <p:spPr>
          <a:xfrm>
            <a:off x="4642971" y="4929070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9" name="Reserve Pack Tray (front)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(front) - 4</a:t>
            </a:r>
          </a:p>
        </p:txBody>
      </p:sp>
      <p:pic>
        <p:nvPicPr>
          <p:cNvPr id="212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12647" r="4290" b="29271"/>
          <a:stretch>
            <a:fillRect/>
          </a:stretch>
        </p:blipFill>
        <p:spPr>
          <a:xfrm>
            <a:off x="5014285" y="-564746"/>
            <a:ext cx="14445457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2121" name="Oval"/>
          <p:cNvSpPr/>
          <p:nvPr/>
        </p:nvSpPr>
        <p:spPr>
          <a:xfrm>
            <a:off x="11567556" y="356397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22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Rip Cord Handle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Rip Cord Handle</a:t>
            </a:r>
          </a:p>
        </p:txBody>
      </p:sp>
      <p:sp>
        <p:nvSpPr>
          <p:cNvPr id="2125" name="Reserve Pack Tray (front)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(front) - 4</a:t>
            </a:r>
          </a:p>
        </p:txBody>
      </p:sp>
      <p:pic>
        <p:nvPicPr>
          <p:cNvPr id="212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12647" r="4290" b="29271"/>
          <a:stretch>
            <a:fillRect/>
          </a:stretch>
        </p:blipFill>
        <p:spPr>
          <a:xfrm>
            <a:off x="5014285" y="-564746"/>
            <a:ext cx="14445457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2127" name="Oval"/>
          <p:cNvSpPr/>
          <p:nvPr/>
        </p:nvSpPr>
        <p:spPr>
          <a:xfrm>
            <a:off x="11567556" y="356397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28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1" name="Reserve Pack Tray (front) - 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(front) - 5</a:t>
            </a:r>
          </a:p>
        </p:txBody>
      </p:sp>
      <p:pic>
        <p:nvPicPr>
          <p:cNvPr id="213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637" t="10320" r="1637" b="31598"/>
          <a:stretch>
            <a:fillRect/>
          </a:stretch>
        </p:blipFill>
        <p:spPr>
          <a:xfrm>
            <a:off x="4861123" y="-564746"/>
            <a:ext cx="14598619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2133" name="Oval"/>
          <p:cNvSpPr/>
          <p:nvPr/>
        </p:nvSpPr>
        <p:spPr>
          <a:xfrm>
            <a:off x="6132207" y="6296666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34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2135" name="Oval"/>
          <p:cNvSpPr/>
          <p:nvPr/>
        </p:nvSpPr>
        <p:spPr>
          <a:xfrm>
            <a:off x="14667483" y="6543784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Rip Cord Assembly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Rip Cord Assembly</a:t>
            </a:r>
          </a:p>
        </p:txBody>
      </p:sp>
      <p:sp>
        <p:nvSpPr>
          <p:cNvPr id="2138" name="Reserve Pack Tray (front) - 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(front) - 5</a:t>
            </a:r>
          </a:p>
        </p:txBody>
      </p:sp>
      <p:pic>
        <p:nvPicPr>
          <p:cNvPr id="213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637" t="10320" r="1637" b="31598"/>
          <a:stretch>
            <a:fillRect/>
          </a:stretch>
        </p:blipFill>
        <p:spPr>
          <a:xfrm>
            <a:off x="4861123" y="-564746"/>
            <a:ext cx="14598619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2140" name="Oval"/>
          <p:cNvSpPr/>
          <p:nvPr/>
        </p:nvSpPr>
        <p:spPr>
          <a:xfrm>
            <a:off x="6132207" y="6296666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41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2142" name="Oval"/>
          <p:cNvSpPr/>
          <p:nvPr/>
        </p:nvSpPr>
        <p:spPr>
          <a:xfrm>
            <a:off x="14667483" y="6543784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45" name="Reserve Pack Tray (front)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(front) - 6</a:t>
            </a:r>
          </a:p>
        </p:txBody>
      </p:sp>
      <p:pic>
        <p:nvPicPr>
          <p:cNvPr id="214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637" t="33427" r="1637" b="8492"/>
          <a:stretch>
            <a:fillRect/>
          </a:stretch>
        </p:blipFill>
        <p:spPr>
          <a:xfrm>
            <a:off x="4861123" y="-564747"/>
            <a:ext cx="14598619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2147" name="Oval"/>
          <p:cNvSpPr/>
          <p:nvPr/>
        </p:nvSpPr>
        <p:spPr>
          <a:xfrm>
            <a:off x="11117113" y="6807168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48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Tuck Pocke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Tuck Pocket</a:t>
            </a:r>
          </a:p>
        </p:txBody>
      </p:sp>
      <p:sp>
        <p:nvSpPr>
          <p:cNvPr id="2151" name="Reserve Pack Tray (front)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(front) - 6</a:t>
            </a:r>
          </a:p>
        </p:txBody>
      </p:sp>
      <p:pic>
        <p:nvPicPr>
          <p:cNvPr id="215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637" t="33427" r="1637" b="8492"/>
          <a:stretch>
            <a:fillRect/>
          </a:stretch>
        </p:blipFill>
        <p:spPr>
          <a:xfrm>
            <a:off x="4861123" y="-564747"/>
            <a:ext cx="14598619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2153" name="Oval"/>
          <p:cNvSpPr/>
          <p:nvPr/>
        </p:nvSpPr>
        <p:spPr>
          <a:xfrm>
            <a:off x="11117113" y="6807168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54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MAL-C (opened) 3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MAL-C (opened) 3</a:t>
            </a:r>
          </a:p>
        </p:txBody>
      </p:sp>
      <p:pic>
        <p:nvPicPr>
          <p:cNvPr id="32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7289" t="57357" r="14103" b="0"/>
          <a:stretch>
            <a:fillRect/>
          </a:stretch>
        </p:blipFill>
        <p:spPr>
          <a:xfrm>
            <a:off x="5774823" y="-24215"/>
            <a:ext cx="11179200" cy="6640354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Oval"/>
          <p:cNvSpPr/>
          <p:nvPr/>
        </p:nvSpPr>
        <p:spPr>
          <a:xfrm>
            <a:off x="9723163" y="4815677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1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1282" r="0" b="1282"/>
          <a:stretch>
            <a:fillRect/>
          </a:stretch>
        </p:blipFill>
        <p:spPr>
          <a:xfrm>
            <a:off x="272987" y="399987"/>
            <a:ext cx="8495324" cy="10562314"/>
          </a:xfrm>
          <a:prstGeom prst="rect">
            <a:avLst/>
          </a:prstGeom>
          <a:ln w="12700">
            <a:miter lim="400000"/>
          </a:ln>
        </p:spPr>
      </p:pic>
      <p:sp>
        <p:nvSpPr>
          <p:cNvPr id="2157" name="Reserve Pack Tray (opened)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(opened)</a:t>
            </a:r>
          </a:p>
        </p:txBody>
      </p:sp>
      <p:sp>
        <p:nvSpPr>
          <p:cNvPr id="2158" name="Front-2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Front-2</a:t>
            </a:r>
          </a:p>
        </p:txBody>
      </p:sp>
      <p:sp>
        <p:nvSpPr>
          <p:cNvPr id="2159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2" name="Reserve Pack Tray (opened)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(opened) - 1</a:t>
            </a:r>
          </a:p>
        </p:txBody>
      </p:sp>
      <p:pic>
        <p:nvPicPr>
          <p:cNvPr id="216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11" t="71814" r="27723" b="0"/>
          <a:stretch>
            <a:fillRect/>
          </a:stretch>
        </p:blipFill>
        <p:spPr>
          <a:xfrm>
            <a:off x="3516179" y="4998732"/>
            <a:ext cx="8495325" cy="4239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4484" t="0" r="14484" b="71806"/>
          <a:stretch>
            <a:fillRect/>
          </a:stretch>
        </p:blipFill>
        <p:spPr>
          <a:xfrm>
            <a:off x="13552933" y="39315"/>
            <a:ext cx="8495324" cy="4302720"/>
          </a:xfrm>
          <a:prstGeom prst="rect">
            <a:avLst/>
          </a:prstGeom>
          <a:ln w="12700">
            <a:miter lim="400000"/>
          </a:ln>
        </p:spPr>
      </p:pic>
      <p:sp>
        <p:nvSpPr>
          <p:cNvPr id="2165" name="Oval"/>
          <p:cNvSpPr/>
          <p:nvPr/>
        </p:nvSpPr>
        <p:spPr>
          <a:xfrm>
            <a:off x="12588561" y="-99630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66" name="Text"/>
          <p:cNvSpPr txBox="1"/>
          <p:nvPr/>
        </p:nvSpPr>
        <p:spPr>
          <a:xfrm>
            <a:off x="-6240" y="12790020"/>
            <a:ext cx="1231698" cy="8084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2167" name="Oval"/>
          <p:cNvSpPr/>
          <p:nvPr/>
        </p:nvSpPr>
        <p:spPr>
          <a:xfrm>
            <a:off x="2625630" y="7899280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Curved Pin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Curved Pin</a:t>
            </a:r>
          </a:p>
        </p:txBody>
      </p:sp>
      <p:sp>
        <p:nvSpPr>
          <p:cNvPr id="2170" name="Reserve Pack Tray (opened)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(opened) - 1</a:t>
            </a:r>
          </a:p>
        </p:txBody>
      </p:sp>
      <p:pic>
        <p:nvPicPr>
          <p:cNvPr id="217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11" t="71814" r="27723" b="0"/>
          <a:stretch>
            <a:fillRect/>
          </a:stretch>
        </p:blipFill>
        <p:spPr>
          <a:xfrm>
            <a:off x="3516179" y="4998732"/>
            <a:ext cx="8495325" cy="4239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4484" t="0" r="14484" b="71806"/>
          <a:stretch>
            <a:fillRect/>
          </a:stretch>
        </p:blipFill>
        <p:spPr>
          <a:xfrm>
            <a:off x="13552933" y="39315"/>
            <a:ext cx="8495324" cy="4302720"/>
          </a:xfrm>
          <a:prstGeom prst="rect">
            <a:avLst/>
          </a:prstGeom>
          <a:ln w="12700">
            <a:miter lim="400000"/>
          </a:ln>
        </p:spPr>
      </p:pic>
      <p:sp>
        <p:nvSpPr>
          <p:cNvPr id="2173" name="Oval"/>
          <p:cNvSpPr/>
          <p:nvPr/>
        </p:nvSpPr>
        <p:spPr>
          <a:xfrm>
            <a:off x="12588561" y="-99630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74" name="Text"/>
          <p:cNvSpPr txBox="1"/>
          <p:nvPr/>
        </p:nvSpPr>
        <p:spPr>
          <a:xfrm>
            <a:off x="-6240" y="12790020"/>
            <a:ext cx="1231698" cy="8084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2175" name="Oval"/>
          <p:cNvSpPr/>
          <p:nvPr/>
        </p:nvSpPr>
        <p:spPr>
          <a:xfrm>
            <a:off x="2625630" y="7899280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8" name="Reserve Pack Tray (opened)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(opened) - 2</a:t>
            </a:r>
          </a:p>
        </p:txBody>
      </p:sp>
      <p:pic>
        <p:nvPicPr>
          <p:cNvPr id="217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11" t="71814" r="27723" b="0"/>
          <a:stretch>
            <a:fillRect/>
          </a:stretch>
        </p:blipFill>
        <p:spPr>
          <a:xfrm>
            <a:off x="3546209" y="6320032"/>
            <a:ext cx="8495324" cy="4239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4484" t="0" r="14484" b="71806"/>
          <a:stretch>
            <a:fillRect/>
          </a:stretch>
        </p:blipFill>
        <p:spPr>
          <a:xfrm>
            <a:off x="13552933" y="39315"/>
            <a:ext cx="8495324" cy="4302720"/>
          </a:xfrm>
          <a:prstGeom prst="rect">
            <a:avLst/>
          </a:prstGeom>
          <a:ln w="12700">
            <a:miter lim="400000"/>
          </a:ln>
        </p:spPr>
      </p:pic>
      <p:sp>
        <p:nvSpPr>
          <p:cNvPr id="2181" name="Oval"/>
          <p:cNvSpPr/>
          <p:nvPr/>
        </p:nvSpPr>
        <p:spPr>
          <a:xfrm>
            <a:off x="19705566" y="-429955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82" name="Text"/>
          <p:cNvSpPr txBox="1"/>
          <p:nvPr/>
        </p:nvSpPr>
        <p:spPr>
          <a:xfrm>
            <a:off x="-6240" y="12790020"/>
            <a:ext cx="1231698" cy="8084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2183" name="Oval"/>
          <p:cNvSpPr/>
          <p:nvPr/>
        </p:nvSpPr>
        <p:spPr>
          <a:xfrm>
            <a:off x="2505512" y="7308045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romme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Grommet</a:t>
            </a:r>
          </a:p>
        </p:txBody>
      </p:sp>
      <p:sp>
        <p:nvSpPr>
          <p:cNvPr id="2186" name="Reserve Pack Tray (opened)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(opened) - 2</a:t>
            </a:r>
          </a:p>
        </p:txBody>
      </p:sp>
      <p:pic>
        <p:nvPicPr>
          <p:cNvPr id="218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11" t="71814" r="27723" b="0"/>
          <a:stretch>
            <a:fillRect/>
          </a:stretch>
        </p:blipFill>
        <p:spPr>
          <a:xfrm>
            <a:off x="3546209" y="6320032"/>
            <a:ext cx="8495324" cy="4239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4484" t="0" r="14484" b="71806"/>
          <a:stretch>
            <a:fillRect/>
          </a:stretch>
        </p:blipFill>
        <p:spPr>
          <a:xfrm>
            <a:off x="13552933" y="39315"/>
            <a:ext cx="8495324" cy="4302720"/>
          </a:xfrm>
          <a:prstGeom prst="rect">
            <a:avLst/>
          </a:prstGeom>
          <a:ln w="12700">
            <a:miter lim="400000"/>
          </a:ln>
        </p:spPr>
      </p:pic>
      <p:sp>
        <p:nvSpPr>
          <p:cNvPr id="2189" name="Oval"/>
          <p:cNvSpPr/>
          <p:nvPr/>
        </p:nvSpPr>
        <p:spPr>
          <a:xfrm>
            <a:off x="19705566" y="-429955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90" name="Text"/>
          <p:cNvSpPr txBox="1"/>
          <p:nvPr/>
        </p:nvSpPr>
        <p:spPr>
          <a:xfrm>
            <a:off x="-6240" y="12790020"/>
            <a:ext cx="1231698" cy="8084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2191" name="Oval"/>
          <p:cNvSpPr/>
          <p:nvPr/>
        </p:nvSpPr>
        <p:spPr>
          <a:xfrm>
            <a:off x="2505512" y="7308045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94" name="Reserve Pack Tray (opened)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(opened) - 3</a:t>
            </a:r>
          </a:p>
        </p:txBody>
      </p:sp>
      <p:pic>
        <p:nvPicPr>
          <p:cNvPr id="219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6195" t="71415" r="1740" b="0"/>
          <a:stretch>
            <a:fillRect/>
          </a:stretch>
        </p:blipFill>
        <p:spPr>
          <a:xfrm>
            <a:off x="3546209" y="6320032"/>
            <a:ext cx="8495324" cy="4299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4484" t="0" r="14484" b="71806"/>
          <a:stretch>
            <a:fillRect/>
          </a:stretch>
        </p:blipFill>
        <p:spPr>
          <a:xfrm>
            <a:off x="13552933" y="39315"/>
            <a:ext cx="8495324" cy="4302720"/>
          </a:xfrm>
          <a:prstGeom prst="rect">
            <a:avLst/>
          </a:prstGeom>
          <a:ln w="12700">
            <a:miter lim="400000"/>
          </a:ln>
        </p:spPr>
      </p:pic>
      <p:sp>
        <p:nvSpPr>
          <p:cNvPr id="2197" name="Oval"/>
          <p:cNvSpPr/>
          <p:nvPr/>
        </p:nvSpPr>
        <p:spPr>
          <a:xfrm>
            <a:off x="18774650" y="1311759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98" name="Text"/>
          <p:cNvSpPr txBox="1"/>
          <p:nvPr/>
        </p:nvSpPr>
        <p:spPr>
          <a:xfrm>
            <a:off x="-6240" y="12790020"/>
            <a:ext cx="1231698" cy="8084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2199" name="Oval"/>
          <p:cNvSpPr/>
          <p:nvPr/>
        </p:nvSpPr>
        <p:spPr>
          <a:xfrm>
            <a:off x="8241157" y="8405617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Reserve Closing Loo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Reserve Closing Loop</a:t>
            </a:r>
          </a:p>
        </p:txBody>
      </p:sp>
      <p:sp>
        <p:nvSpPr>
          <p:cNvPr id="2202" name="Reserve Pack Tray (opened)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(opened) - 3</a:t>
            </a:r>
          </a:p>
        </p:txBody>
      </p:sp>
      <p:pic>
        <p:nvPicPr>
          <p:cNvPr id="220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6195" t="71415" r="1740" b="0"/>
          <a:stretch>
            <a:fillRect/>
          </a:stretch>
        </p:blipFill>
        <p:spPr>
          <a:xfrm>
            <a:off x="3546209" y="6320032"/>
            <a:ext cx="8495324" cy="4299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4484" t="0" r="14484" b="71806"/>
          <a:stretch>
            <a:fillRect/>
          </a:stretch>
        </p:blipFill>
        <p:spPr>
          <a:xfrm>
            <a:off x="13552933" y="39315"/>
            <a:ext cx="8495324" cy="4302720"/>
          </a:xfrm>
          <a:prstGeom prst="rect">
            <a:avLst/>
          </a:prstGeom>
          <a:ln w="12700">
            <a:miter lim="400000"/>
          </a:ln>
        </p:spPr>
      </p:pic>
      <p:sp>
        <p:nvSpPr>
          <p:cNvPr id="2205" name="Oval"/>
          <p:cNvSpPr/>
          <p:nvPr/>
        </p:nvSpPr>
        <p:spPr>
          <a:xfrm>
            <a:off x="18774650" y="1311759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06" name="Text"/>
          <p:cNvSpPr txBox="1"/>
          <p:nvPr/>
        </p:nvSpPr>
        <p:spPr>
          <a:xfrm>
            <a:off x="-6240" y="12790020"/>
            <a:ext cx="1231698" cy="8084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2207" name="Oval"/>
          <p:cNvSpPr/>
          <p:nvPr/>
        </p:nvSpPr>
        <p:spPr>
          <a:xfrm>
            <a:off x="8241157" y="8405617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0" name="Reserve Pack Tray (opened)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(opened) - 4</a:t>
            </a:r>
          </a:p>
        </p:txBody>
      </p:sp>
      <p:pic>
        <p:nvPicPr>
          <p:cNvPr id="221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0336" t="71814" r="7599" b="0"/>
          <a:stretch>
            <a:fillRect/>
          </a:stretch>
        </p:blipFill>
        <p:spPr>
          <a:xfrm>
            <a:off x="3546209" y="6320032"/>
            <a:ext cx="8495324" cy="4239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929" t="0" r="27038" b="72003"/>
          <a:stretch>
            <a:fillRect/>
          </a:stretch>
        </p:blipFill>
        <p:spPr>
          <a:xfrm>
            <a:off x="13552933" y="69345"/>
            <a:ext cx="8495324" cy="4272690"/>
          </a:xfrm>
          <a:prstGeom prst="rect">
            <a:avLst/>
          </a:prstGeom>
          <a:ln w="12700">
            <a:miter lim="400000"/>
          </a:ln>
        </p:spPr>
      </p:pic>
      <p:sp>
        <p:nvSpPr>
          <p:cNvPr id="2213" name="Oval"/>
          <p:cNvSpPr/>
          <p:nvPr/>
        </p:nvSpPr>
        <p:spPr>
          <a:xfrm>
            <a:off x="13549507" y="1491937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14" name="Text"/>
          <p:cNvSpPr txBox="1"/>
          <p:nvPr/>
        </p:nvSpPr>
        <p:spPr>
          <a:xfrm>
            <a:off x="-6240" y="12790020"/>
            <a:ext cx="1231698" cy="8084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2215" name="Oval"/>
          <p:cNvSpPr/>
          <p:nvPr/>
        </p:nvSpPr>
        <p:spPr>
          <a:xfrm>
            <a:off x="8871778" y="6153400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Curved Pin Lanyard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Curved Pin Lanyard</a:t>
            </a:r>
          </a:p>
        </p:txBody>
      </p:sp>
      <p:sp>
        <p:nvSpPr>
          <p:cNvPr id="2218" name="Reserve Pack Tray (opened)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(opened) - 4</a:t>
            </a:r>
          </a:p>
        </p:txBody>
      </p:sp>
      <p:pic>
        <p:nvPicPr>
          <p:cNvPr id="221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0336" t="71814" r="7599" b="0"/>
          <a:stretch>
            <a:fillRect/>
          </a:stretch>
        </p:blipFill>
        <p:spPr>
          <a:xfrm>
            <a:off x="3546209" y="6320032"/>
            <a:ext cx="8495324" cy="4239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929" t="0" r="27038" b="72003"/>
          <a:stretch>
            <a:fillRect/>
          </a:stretch>
        </p:blipFill>
        <p:spPr>
          <a:xfrm>
            <a:off x="13552933" y="69345"/>
            <a:ext cx="8495324" cy="4272690"/>
          </a:xfrm>
          <a:prstGeom prst="rect">
            <a:avLst/>
          </a:prstGeom>
          <a:ln w="12700">
            <a:miter lim="400000"/>
          </a:ln>
        </p:spPr>
      </p:pic>
      <p:sp>
        <p:nvSpPr>
          <p:cNvPr id="2221" name="Oval"/>
          <p:cNvSpPr/>
          <p:nvPr/>
        </p:nvSpPr>
        <p:spPr>
          <a:xfrm>
            <a:off x="13549507" y="1491937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22" name="Text"/>
          <p:cNvSpPr txBox="1"/>
          <p:nvPr/>
        </p:nvSpPr>
        <p:spPr>
          <a:xfrm>
            <a:off x="-6240" y="12790020"/>
            <a:ext cx="1231698" cy="8084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2223" name="Oval"/>
          <p:cNvSpPr/>
          <p:nvPr/>
        </p:nvSpPr>
        <p:spPr>
          <a:xfrm>
            <a:off x="8871778" y="6153400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6" name="Reserve Pack Tray (opened) - 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(opened) - 5</a:t>
            </a:r>
          </a:p>
        </p:txBody>
      </p:sp>
      <p:pic>
        <p:nvPicPr>
          <p:cNvPr id="222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12519" r="0" b="23713"/>
          <a:stretch>
            <a:fillRect/>
          </a:stretch>
        </p:blipFill>
        <p:spPr>
          <a:xfrm>
            <a:off x="6081112" y="188490"/>
            <a:ext cx="11778899" cy="9584477"/>
          </a:xfrm>
          <a:prstGeom prst="rect">
            <a:avLst/>
          </a:prstGeom>
          <a:ln w="12700">
            <a:miter lim="400000"/>
          </a:ln>
        </p:spPr>
      </p:pic>
      <p:sp>
        <p:nvSpPr>
          <p:cNvPr id="2228" name="Text"/>
          <p:cNvSpPr txBox="1"/>
          <p:nvPr/>
        </p:nvSpPr>
        <p:spPr>
          <a:xfrm>
            <a:off x="-6240" y="12790020"/>
            <a:ext cx="1231698" cy="8084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2229" name="Oval"/>
          <p:cNvSpPr/>
          <p:nvPr/>
        </p:nvSpPr>
        <p:spPr>
          <a:xfrm>
            <a:off x="6319266" y="3480769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30" name="Oval"/>
          <p:cNvSpPr/>
          <p:nvPr/>
        </p:nvSpPr>
        <p:spPr>
          <a:xfrm>
            <a:off x="14554246" y="3480769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ile Tap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Pile Tape</a:t>
            </a:r>
          </a:p>
        </p:txBody>
      </p:sp>
      <p:sp>
        <p:nvSpPr>
          <p:cNvPr id="334" name="MAL-C (opened) 3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MAL-C (opened) 3</a:t>
            </a:r>
          </a:p>
        </p:txBody>
      </p:sp>
      <p:pic>
        <p:nvPicPr>
          <p:cNvPr id="33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7289" t="57357" r="14103" b="0"/>
          <a:stretch>
            <a:fillRect/>
          </a:stretch>
        </p:blipFill>
        <p:spPr>
          <a:xfrm>
            <a:off x="5774823" y="-24215"/>
            <a:ext cx="11179200" cy="6640354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Oval"/>
          <p:cNvSpPr/>
          <p:nvPr/>
        </p:nvSpPr>
        <p:spPr>
          <a:xfrm>
            <a:off x="9723163" y="4815677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Rip Cord Assembly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Rip Cord Assembly</a:t>
            </a:r>
          </a:p>
        </p:txBody>
      </p:sp>
      <p:sp>
        <p:nvSpPr>
          <p:cNvPr id="2233" name="Reserve Pack Tray (opened) - 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(opened) - 5</a:t>
            </a:r>
          </a:p>
        </p:txBody>
      </p:sp>
      <p:pic>
        <p:nvPicPr>
          <p:cNvPr id="223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12519" r="0" b="23713"/>
          <a:stretch>
            <a:fillRect/>
          </a:stretch>
        </p:blipFill>
        <p:spPr>
          <a:xfrm>
            <a:off x="6081112" y="188490"/>
            <a:ext cx="11778899" cy="9584477"/>
          </a:xfrm>
          <a:prstGeom prst="rect">
            <a:avLst/>
          </a:prstGeom>
          <a:ln w="12700">
            <a:miter lim="400000"/>
          </a:ln>
        </p:spPr>
      </p:pic>
      <p:sp>
        <p:nvSpPr>
          <p:cNvPr id="2235" name="Text"/>
          <p:cNvSpPr txBox="1"/>
          <p:nvPr/>
        </p:nvSpPr>
        <p:spPr>
          <a:xfrm>
            <a:off x="-6240" y="12790020"/>
            <a:ext cx="1231698" cy="8084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2236" name="Oval"/>
          <p:cNvSpPr/>
          <p:nvPr/>
        </p:nvSpPr>
        <p:spPr>
          <a:xfrm>
            <a:off x="6319266" y="3480769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37" name="Oval"/>
          <p:cNvSpPr/>
          <p:nvPr/>
        </p:nvSpPr>
        <p:spPr>
          <a:xfrm>
            <a:off x="14554246" y="3480769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0" name="Reserve Pack Tray (opened)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(opened) - 6</a:t>
            </a:r>
          </a:p>
        </p:txBody>
      </p:sp>
      <p:pic>
        <p:nvPicPr>
          <p:cNvPr id="224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12519" r="0" b="23713"/>
          <a:stretch>
            <a:fillRect/>
          </a:stretch>
        </p:blipFill>
        <p:spPr>
          <a:xfrm>
            <a:off x="6081112" y="188490"/>
            <a:ext cx="11778899" cy="9584477"/>
          </a:xfrm>
          <a:prstGeom prst="rect">
            <a:avLst/>
          </a:prstGeom>
          <a:ln w="12700">
            <a:miter lim="400000"/>
          </a:ln>
        </p:spPr>
      </p:pic>
      <p:sp>
        <p:nvSpPr>
          <p:cNvPr id="2242" name="Text"/>
          <p:cNvSpPr txBox="1"/>
          <p:nvPr/>
        </p:nvSpPr>
        <p:spPr>
          <a:xfrm>
            <a:off x="-6240" y="12790020"/>
            <a:ext cx="1231698" cy="8084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2243" name="Oval"/>
          <p:cNvSpPr/>
          <p:nvPr/>
        </p:nvSpPr>
        <p:spPr>
          <a:xfrm>
            <a:off x="9922812" y="2820119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Bottom Tuck Tab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Bottom Tuck Tab</a:t>
            </a:r>
          </a:p>
        </p:txBody>
      </p:sp>
      <p:sp>
        <p:nvSpPr>
          <p:cNvPr id="2246" name="Reserve Pack Tray (opened)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Reserve Pack Tray (opened) - 6</a:t>
            </a:r>
          </a:p>
        </p:txBody>
      </p:sp>
      <p:pic>
        <p:nvPicPr>
          <p:cNvPr id="224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12519" r="0" b="23713"/>
          <a:stretch>
            <a:fillRect/>
          </a:stretch>
        </p:blipFill>
        <p:spPr>
          <a:xfrm>
            <a:off x="6081112" y="188490"/>
            <a:ext cx="11778899" cy="9584477"/>
          </a:xfrm>
          <a:prstGeom prst="rect">
            <a:avLst/>
          </a:prstGeom>
          <a:ln w="12700">
            <a:miter lim="400000"/>
          </a:ln>
        </p:spPr>
      </p:pic>
      <p:sp>
        <p:nvSpPr>
          <p:cNvPr id="2248" name="Text"/>
          <p:cNvSpPr txBox="1"/>
          <p:nvPr/>
        </p:nvSpPr>
        <p:spPr>
          <a:xfrm>
            <a:off x="-6240" y="12790020"/>
            <a:ext cx="1231698" cy="8084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2249" name="Oval"/>
          <p:cNvSpPr/>
          <p:nvPr/>
        </p:nvSpPr>
        <p:spPr>
          <a:xfrm>
            <a:off x="9922812" y="2820119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121" t="0" r="1121" b="0"/>
          <a:stretch>
            <a:fillRect/>
          </a:stretch>
        </p:blipFill>
        <p:spPr>
          <a:xfrm>
            <a:off x="272987" y="399987"/>
            <a:ext cx="8495324" cy="10562314"/>
          </a:xfrm>
          <a:prstGeom prst="rect">
            <a:avLst/>
          </a:prstGeom>
          <a:ln w="12700">
            <a:miter lim="400000"/>
          </a:ln>
        </p:spPr>
      </p:pic>
      <p:sp>
        <p:nvSpPr>
          <p:cNvPr id="2252" name="Rip Cord Assembly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/>
            <a:r>
              <a:t>Rip Cord Assembly</a:t>
            </a:r>
          </a:p>
        </p:txBody>
      </p:sp>
      <p:sp>
        <p:nvSpPr>
          <p:cNvPr id="2253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4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7" name="Rip Cord Assembly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Rip Cord Assembly - 1</a:t>
            </a:r>
          </a:p>
        </p:txBody>
      </p:sp>
      <p:pic>
        <p:nvPicPr>
          <p:cNvPr id="225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0" r="45221" b="62618"/>
          <a:stretch>
            <a:fillRect/>
          </a:stretch>
        </p:blipFill>
        <p:spPr>
          <a:xfrm>
            <a:off x="8532762" y="3579117"/>
            <a:ext cx="8450437" cy="7008894"/>
          </a:xfrm>
          <a:prstGeom prst="rect">
            <a:avLst/>
          </a:prstGeom>
          <a:ln w="12700">
            <a:miter lim="400000"/>
          </a:ln>
        </p:spPr>
      </p:pic>
      <p:sp>
        <p:nvSpPr>
          <p:cNvPr id="2259" name="Oval"/>
          <p:cNvSpPr/>
          <p:nvPr/>
        </p:nvSpPr>
        <p:spPr>
          <a:xfrm>
            <a:off x="11567556" y="356397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60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Top Tuck Tab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Top Tuck Tab</a:t>
            </a:r>
          </a:p>
        </p:txBody>
      </p:sp>
      <p:sp>
        <p:nvSpPr>
          <p:cNvPr id="2263" name="Rip Cord Assembly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Rip Cord Assembly - 1</a:t>
            </a:r>
          </a:p>
        </p:txBody>
      </p:sp>
      <p:pic>
        <p:nvPicPr>
          <p:cNvPr id="226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0" r="45221" b="62618"/>
          <a:stretch>
            <a:fillRect/>
          </a:stretch>
        </p:blipFill>
        <p:spPr>
          <a:xfrm>
            <a:off x="8532762" y="3579117"/>
            <a:ext cx="8450437" cy="7008894"/>
          </a:xfrm>
          <a:prstGeom prst="rect">
            <a:avLst/>
          </a:prstGeom>
          <a:ln w="12700">
            <a:miter lim="400000"/>
          </a:ln>
        </p:spPr>
      </p:pic>
      <p:sp>
        <p:nvSpPr>
          <p:cNvPr id="2265" name="Oval"/>
          <p:cNvSpPr/>
          <p:nvPr/>
        </p:nvSpPr>
        <p:spPr>
          <a:xfrm>
            <a:off x="11567556" y="356397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66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8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69" name="Rip Cord Assembly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Rip Cord Assembly - 2</a:t>
            </a:r>
          </a:p>
        </p:txBody>
      </p:sp>
      <p:pic>
        <p:nvPicPr>
          <p:cNvPr id="227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590" t="0" r="35293" b="49966"/>
          <a:stretch>
            <a:fillRect/>
          </a:stretch>
        </p:blipFill>
        <p:spPr>
          <a:xfrm>
            <a:off x="7400925" y="781765"/>
            <a:ext cx="9582275" cy="9381228"/>
          </a:xfrm>
          <a:prstGeom prst="rect">
            <a:avLst/>
          </a:prstGeom>
          <a:ln w="12700">
            <a:miter lim="400000"/>
          </a:ln>
        </p:spPr>
      </p:pic>
      <p:sp>
        <p:nvSpPr>
          <p:cNvPr id="2271" name="Oval"/>
          <p:cNvSpPr/>
          <p:nvPr/>
        </p:nvSpPr>
        <p:spPr>
          <a:xfrm>
            <a:off x="6642709" y="2062498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72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Directional Arrow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Directional Arrow</a:t>
            </a:r>
          </a:p>
        </p:txBody>
      </p:sp>
      <p:sp>
        <p:nvSpPr>
          <p:cNvPr id="2275" name="Rip Cord Assembly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Rip Cord Assembly - 2</a:t>
            </a:r>
          </a:p>
        </p:txBody>
      </p:sp>
      <p:pic>
        <p:nvPicPr>
          <p:cNvPr id="227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590" t="0" r="35293" b="49966"/>
          <a:stretch>
            <a:fillRect/>
          </a:stretch>
        </p:blipFill>
        <p:spPr>
          <a:xfrm>
            <a:off x="7400925" y="781765"/>
            <a:ext cx="9582275" cy="9381228"/>
          </a:xfrm>
          <a:prstGeom prst="rect">
            <a:avLst/>
          </a:prstGeom>
          <a:ln w="12700">
            <a:miter lim="400000"/>
          </a:ln>
        </p:spPr>
      </p:pic>
      <p:sp>
        <p:nvSpPr>
          <p:cNvPr id="2277" name="Oval"/>
          <p:cNvSpPr/>
          <p:nvPr/>
        </p:nvSpPr>
        <p:spPr>
          <a:xfrm>
            <a:off x="6642709" y="2062498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78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1" name="Rip Cord Assembly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Rip Cord Assembly - 3</a:t>
            </a:r>
          </a:p>
        </p:txBody>
      </p:sp>
      <p:pic>
        <p:nvPicPr>
          <p:cNvPr id="228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9238" t="19497" r="51998" b="45581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2283" name="Oval"/>
          <p:cNvSpPr/>
          <p:nvPr/>
        </p:nvSpPr>
        <p:spPr>
          <a:xfrm>
            <a:off x="7303359" y="4705099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84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Side Tuck Tabs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Side Tuck Tabs</a:t>
            </a:r>
          </a:p>
        </p:txBody>
      </p:sp>
      <p:sp>
        <p:nvSpPr>
          <p:cNvPr id="2287" name="Rip Cord Assembly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Rip Cord Assembly - 3</a:t>
            </a:r>
          </a:p>
        </p:txBody>
      </p:sp>
      <p:pic>
        <p:nvPicPr>
          <p:cNvPr id="228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9238" t="19497" r="51998" b="45581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2289" name="Oval"/>
          <p:cNvSpPr/>
          <p:nvPr/>
        </p:nvSpPr>
        <p:spPr>
          <a:xfrm>
            <a:off x="7303359" y="4825217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90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0" name="MAL-C (opened) 4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MAL-C (opened) 4</a:t>
            </a:r>
          </a:p>
        </p:txBody>
      </p:sp>
      <p:pic>
        <p:nvPicPr>
          <p:cNvPr id="34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3708" t="4071" r="7070" b="62016"/>
          <a:stretch>
            <a:fillRect/>
          </a:stretch>
        </p:blipFill>
        <p:spPr>
          <a:xfrm>
            <a:off x="7216946" y="-24215"/>
            <a:ext cx="9950108" cy="9420228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Oval"/>
          <p:cNvSpPr/>
          <p:nvPr/>
        </p:nvSpPr>
        <p:spPr>
          <a:xfrm>
            <a:off x="7080562" y="-109170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4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70758" t="10198" r="19804" b="80062"/>
          <a:stretch>
            <a:fillRect/>
          </a:stretch>
        </p:blipFill>
        <p:spPr>
          <a:xfrm>
            <a:off x="18449956" y="249415"/>
            <a:ext cx="5987332" cy="6765538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93" name="Rip Cord Assembly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Rip Cord Assembly - 4</a:t>
            </a:r>
          </a:p>
        </p:txBody>
      </p:sp>
      <p:sp>
        <p:nvSpPr>
          <p:cNvPr id="2294" name="Oval"/>
          <p:cNvSpPr/>
          <p:nvPr/>
        </p:nvSpPr>
        <p:spPr>
          <a:xfrm>
            <a:off x="11567556" y="356397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95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2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ppaction://hlinksldjump" tgtFrame="" tooltip="" history="1" highlightClick="0" endSnd="0"/>
              </a:rPr>
              <a:t>Return to Main</a:t>
            </a:r>
          </a:p>
        </p:txBody>
      </p:sp>
      <p:pic>
        <p:nvPicPr>
          <p:cNvPr id="2296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9238" t="19497" r="51998" b="45581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2297" name="Oval"/>
          <p:cNvSpPr/>
          <p:nvPr/>
        </p:nvSpPr>
        <p:spPr>
          <a:xfrm>
            <a:off x="10756758" y="5155543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Rip Cord Handle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Rip Cord Handle</a:t>
            </a:r>
          </a:p>
        </p:txBody>
      </p:sp>
      <p:sp>
        <p:nvSpPr>
          <p:cNvPr id="2300" name="Rip Cord Assembly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Rip Cord Assembly - 4</a:t>
            </a:r>
          </a:p>
        </p:txBody>
      </p:sp>
      <p:sp>
        <p:nvSpPr>
          <p:cNvPr id="2301" name="Oval"/>
          <p:cNvSpPr/>
          <p:nvPr/>
        </p:nvSpPr>
        <p:spPr>
          <a:xfrm>
            <a:off x="11567556" y="356397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02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2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ppaction://hlinksldjump" tgtFrame="" tooltip="" history="1" highlightClick="0" endSnd="0"/>
              </a:rPr>
              <a:t>Return to Main</a:t>
            </a:r>
          </a:p>
        </p:txBody>
      </p:sp>
      <p:pic>
        <p:nvPicPr>
          <p:cNvPr id="2303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9238" t="19497" r="51998" b="45581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2304" name="Oval"/>
          <p:cNvSpPr/>
          <p:nvPr/>
        </p:nvSpPr>
        <p:spPr>
          <a:xfrm>
            <a:off x="10756758" y="5155543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7" name="Rip Cord Assembly - 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Rip Cord Assembly - 5</a:t>
            </a:r>
          </a:p>
        </p:txBody>
      </p:sp>
      <p:pic>
        <p:nvPicPr>
          <p:cNvPr id="230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7375" t="31084" r="47668" b="28415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2309" name="Oval"/>
          <p:cNvSpPr/>
          <p:nvPr/>
        </p:nvSpPr>
        <p:spPr>
          <a:xfrm>
            <a:off x="10456463" y="8063138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10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Bottom Tuck Tab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Bottom Tuck Tab</a:t>
            </a:r>
          </a:p>
        </p:txBody>
      </p:sp>
      <p:sp>
        <p:nvSpPr>
          <p:cNvPr id="2313" name="Rip Cord Assembly - 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Rip Cord Assembly - 5</a:t>
            </a:r>
          </a:p>
        </p:txBody>
      </p:sp>
      <p:pic>
        <p:nvPicPr>
          <p:cNvPr id="231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7375" t="31084" r="47668" b="28415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2315" name="Oval"/>
          <p:cNvSpPr/>
          <p:nvPr/>
        </p:nvSpPr>
        <p:spPr>
          <a:xfrm>
            <a:off x="10756758" y="8063138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16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4508" t="18021" r="0" b="20197"/>
          <a:stretch>
            <a:fillRect/>
          </a:stretch>
        </p:blipFill>
        <p:spPr>
          <a:xfrm>
            <a:off x="8012707" y="-242398"/>
            <a:ext cx="8358756" cy="11310882"/>
          </a:xfrm>
          <a:prstGeom prst="rect">
            <a:avLst/>
          </a:prstGeom>
          <a:ln w="12700">
            <a:miter lim="400000"/>
          </a:ln>
        </p:spPr>
      </p:pic>
      <p:sp>
        <p:nvSpPr>
          <p:cNvPr id="2319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0" name="Rip Cord Assembly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Rip Cord Assembly - 6</a:t>
            </a:r>
          </a:p>
        </p:txBody>
      </p:sp>
      <p:sp>
        <p:nvSpPr>
          <p:cNvPr id="2321" name="Oval"/>
          <p:cNvSpPr/>
          <p:nvPr/>
        </p:nvSpPr>
        <p:spPr>
          <a:xfrm>
            <a:off x="8024069" y="-189718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22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2323" name="Oval"/>
          <p:cNvSpPr/>
          <p:nvPr/>
        </p:nvSpPr>
        <p:spPr>
          <a:xfrm>
            <a:off x="13339300" y="8663730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4508" t="18021" r="0" b="20197"/>
          <a:stretch>
            <a:fillRect/>
          </a:stretch>
        </p:blipFill>
        <p:spPr>
          <a:xfrm>
            <a:off x="8012707" y="-242398"/>
            <a:ext cx="8358756" cy="11310882"/>
          </a:xfrm>
          <a:prstGeom prst="rect">
            <a:avLst/>
          </a:prstGeom>
          <a:ln w="12700">
            <a:miter lim="400000"/>
          </a:ln>
        </p:spPr>
      </p:pic>
      <p:sp>
        <p:nvSpPr>
          <p:cNvPr id="2326" name="Curved Pin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Curved Pin</a:t>
            </a:r>
          </a:p>
        </p:txBody>
      </p:sp>
      <p:sp>
        <p:nvSpPr>
          <p:cNvPr id="2327" name="Rip Cord Assembly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Rip Cord Assembly - 6</a:t>
            </a:r>
          </a:p>
        </p:txBody>
      </p:sp>
      <p:sp>
        <p:nvSpPr>
          <p:cNvPr id="2328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sp>
        <p:nvSpPr>
          <p:cNvPr id="2329" name="Oval"/>
          <p:cNvSpPr/>
          <p:nvPr/>
        </p:nvSpPr>
        <p:spPr>
          <a:xfrm>
            <a:off x="8024069" y="-189718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30" name="Oval"/>
          <p:cNvSpPr/>
          <p:nvPr/>
        </p:nvSpPr>
        <p:spPr>
          <a:xfrm>
            <a:off x="13339300" y="8663730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3" name="Rip Cord Assembly - 7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Rip Cord Assembly - 7</a:t>
            </a:r>
          </a:p>
        </p:txBody>
      </p:sp>
      <p:sp>
        <p:nvSpPr>
          <p:cNvPr id="2334" name="Oval"/>
          <p:cNvSpPr/>
          <p:nvPr/>
        </p:nvSpPr>
        <p:spPr>
          <a:xfrm>
            <a:off x="11567556" y="356397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35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2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ppaction://hlinksldjump" tgtFrame="" tooltip="" history="1" highlightClick="0" endSnd="0"/>
              </a:rPr>
              <a:t>Return to Main</a:t>
            </a:r>
          </a:p>
        </p:txBody>
      </p:sp>
      <p:pic>
        <p:nvPicPr>
          <p:cNvPr id="2336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43910" t="23477" r="0" b="19213"/>
          <a:stretch>
            <a:fillRect/>
          </a:stretch>
        </p:blipFill>
        <p:spPr>
          <a:xfrm>
            <a:off x="8061575" y="216022"/>
            <a:ext cx="8448844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2337" name="Oval"/>
          <p:cNvSpPr/>
          <p:nvPr/>
        </p:nvSpPr>
        <p:spPr>
          <a:xfrm>
            <a:off x="9495517" y="4099237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Reinforced Stitching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Reinforced Stitching</a:t>
            </a:r>
          </a:p>
        </p:txBody>
      </p:sp>
      <p:sp>
        <p:nvSpPr>
          <p:cNvPr id="2340" name="Rip Cord Assembly - 7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Rip Cord Assembly - 7</a:t>
            </a:r>
          </a:p>
        </p:txBody>
      </p:sp>
      <p:sp>
        <p:nvSpPr>
          <p:cNvPr id="2341" name="Oval"/>
          <p:cNvSpPr/>
          <p:nvPr/>
        </p:nvSpPr>
        <p:spPr>
          <a:xfrm>
            <a:off x="11567556" y="356397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42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2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ppaction://hlinksldjump" tgtFrame="" tooltip="" history="1" highlightClick="0" endSnd="0"/>
              </a:rPr>
              <a:t>Return to Main</a:t>
            </a:r>
          </a:p>
        </p:txBody>
      </p:sp>
      <p:pic>
        <p:nvPicPr>
          <p:cNvPr id="2343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43910" t="23477" r="0" b="19213"/>
          <a:stretch>
            <a:fillRect/>
          </a:stretch>
        </p:blipFill>
        <p:spPr>
          <a:xfrm>
            <a:off x="8061575" y="216022"/>
            <a:ext cx="8448844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2344" name="Oval"/>
          <p:cNvSpPr/>
          <p:nvPr/>
        </p:nvSpPr>
        <p:spPr>
          <a:xfrm>
            <a:off x="9495517" y="4099237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6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47" name="Rip Cord Assembly - 8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Rip Cord Assembly - 8</a:t>
            </a:r>
          </a:p>
        </p:txBody>
      </p:sp>
      <p:sp>
        <p:nvSpPr>
          <p:cNvPr id="2348" name="Oval"/>
          <p:cNvSpPr/>
          <p:nvPr/>
        </p:nvSpPr>
        <p:spPr>
          <a:xfrm>
            <a:off x="11567556" y="356397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49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2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ppaction://hlinksldjump" tgtFrame="" tooltip="" history="1" highlightClick="0" endSnd="0"/>
              </a:rPr>
              <a:t>Return to Main</a:t>
            </a:r>
          </a:p>
        </p:txBody>
      </p:sp>
      <p:pic>
        <p:nvPicPr>
          <p:cNvPr id="2350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43910" t="23477" r="0" b="19213"/>
          <a:stretch>
            <a:fillRect/>
          </a:stretch>
        </p:blipFill>
        <p:spPr>
          <a:xfrm>
            <a:off x="8061575" y="216022"/>
            <a:ext cx="8448844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2351" name="Oval"/>
          <p:cNvSpPr/>
          <p:nvPr/>
        </p:nvSpPr>
        <p:spPr>
          <a:xfrm>
            <a:off x="13249211" y="391000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Curved Pin Lanyard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Curved Pin Lanyard</a:t>
            </a:r>
          </a:p>
        </p:txBody>
      </p:sp>
      <p:sp>
        <p:nvSpPr>
          <p:cNvPr id="2354" name="Rip Cord Assembly - 8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Rip Cord Assembly - 8</a:t>
            </a:r>
          </a:p>
        </p:txBody>
      </p:sp>
      <p:sp>
        <p:nvSpPr>
          <p:cNvPr id="2355" name="Oval"/>
          <p:cNvSpPr/>
          <p:nvPr/>
        </p:nvSpPr>
        <p:spPr>
          <a:xfrm>
            <a:off x="11567556" y="356397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56" name="Return to Main"/>
          <p:cNvSpPr txBox="1"/>
          <p:nvPr/>
        </p:nvSpPr>
        <p:spPr>
          <a:xfrm>
            <a:off x="-6240" y="12790020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2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ppaction://hlinksldjump" tgtFrame="" tooltip="" history="1" highlightClick="0" endSnd="0"/>
              </a:rPr>
              <a:t>Return to Main</a:t>
            </a:r>
          </a:p>
        </p:txBody>
      </p:sp>
      <p:pic>
        <p:nvPicPr>
          <p:cNvPr id="235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43910" t="23477" r="0" b="19213"/>
          <a:stretch>
            <a:fillRect/>
          </a:stretch>
        </p:blipFill>
        <p:spPr>
          <a:xfrm>
            <a:off x="8061575" y="216022"/>
            <a:ext cx="8448844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2358" name="Oval"/>
          <p:cNvSpPr/>
          <p:nvPr/>
        </p:nvSpPr>
        <p:spPr>
          <a:xfrm>
            <a:off x="13249211" y="391000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Rifle Butt Stow Pock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Rifle Butt Stow Pocket</a:t>
            </a:r>
          </a:p>
        </p:txBody>
      </p:sp>
      <p:sp>
        <p:nvSpPr>
          <p:cNvPr id="347" name="MAL-C (opened) 4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MAL-C (opened) 4</a:t>
            </a:r>
          </a:p>
        </p:txBody>
      </p:sp>
      <p:pic>
        <p:nvPicPr>
          <p:cNvPr id="34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3708" t="4071" r="7070" b="62016"/>
          <a:stretch>
            <a:fillRect/>
          </a:stretch>
        </p:blipFill>
        <p:spPr>
          <a:xfrm>
            <a:off x="7216946" y="-24215"/>
            <a:ext cx="9950108" cy="9420228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Oval"/>
          <p:cNvSpPr/>
          <p:nvPr/>
        </p:nvSpPr>
        <p:spPr>
          <a:xfrm>
            <a:off x="7080562" y="-109170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5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71184" t="10414" r="19378" b="79846"/>
          <a:stretch>
            <a:fillRect/>
          </a:stretch>
        </p:blipFill>
        <p:spPr>
          <a:xfrm>
            <a:off x="18449956" y="249415"/>
            <a:ext cx="5987332" cy="6765538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4" name="MAL-C (opened) 5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MAL-C (opened) 5</a:t>
            </a:r>
          </a:p>
        </p:txBody>
      </p:sp>
      <p:pic>
        <p:nvPicPr>
          <p:cNvPr id="35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7041" t="547" r="0" b="53535"/>
          <a:stretch>
            <a:fillRect/>
          </a:stretch>
        </p:blipFill>
        <p:spPr>
          <a:xfrm>
            <a:off x="7216946" y="-24215"/>
            <a:ext cx="6175257" cy="9420228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Oval"/>
          <p:cNvSpPr/>
          <p:nvPr/>
        </p:nvSpPr>
        <p:spPr>
          <a:xfrm>
            <a:off x="10756758" y="-199259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losing Fla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Closing Flap</a:t>
            </a:r>
          </a:p>
        </p:txBody>
      </p:sp>
      <p:sp>
        <p:nvSpPr>
          <p:cNvPr id="360" name="MAL-C (opened) 5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MAL-C (opened) 5</a:t>
            </a:r>
          </a:p>
        </p:txBody>
      </p:sp>
      <p:pic>
        <p:nvPicPr>
          <p:cNvPr id="36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5257" t="693" r="0" b="53927"/>
          <a:stretch>
            <a:fillRect/>
          </a:stretch>
        </p:blipFill>
        <p:spPr>
          <a:xfrm>
            <a:off x="7216947" y="-24215"/>
            <a:ext cx="6586730" cy="942022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Oval"/>
          <p:cNvSpPr/>
          <p:nvPr/>
        </p:nvSpPr>
        <p:spPr>
          <a:xfrm>
            <a:off x="10756758" y="-199259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63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6" name="MAL-C (opened) 6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MAL-C (opened) 6</a:t>
            </a:r>
          </a:p>
        </p:txBody>
      </p:sp>
      <p:pic>
        <p:nvPicPr>
          <p:cNvPr id="36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8868" t="6301" r="18195" b="49881"/>
          <a:stretch>
            <a:fillRect/>
          </a:stretch>
        </p:blipFill>
        <p:spPr>
          <a:xfrm>
            <a:off x="6361221" y="-24215"/>
            <a:ext cx="10393739" cy="9420228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Oval"/>
          <p:cNvSpPr/>
          <p:nvPr/>
        </p:nvSpPr>
        <p:spPr>
          <a:xfrm>
            <a:off x="9885902" y="4750988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69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Hook(1) Pile(2) Tap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Hook(1) Pile(2) Tape</a:t>
            </a:r>
          </a:p>
        </p:txBody>
      </p:sp>
      <p:sp>
        <p:nvSpPr>
          <p:cNvPr id="153" name="Common Terms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Common Terms</a:t>
            </a:r>
          </a:p>
        </p:txBody>
      </p:sp>
      <p:sp>
        <p:nvSpPr>
          <p:cNvPr id="154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2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ppaction://hlinksldjump" tgtFrame="" tooltip="" history="1" highlightClick="0" endSnd="0"/>
              </a:rPr>
              <a:t>Return to Main</a:t>
            </a:r>
          </a:p>
        </p:txBody>
      </p:sp>
      <p:pic>
        <p:nvPicPr>
          <p:cNvPr id="155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90313" y="486931"/>
            <a:ext cx="9203374" cy="9109938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2"/>
          <p:cNvSpPr/>
          <p:nvPr/>
        </p:nvSpPr>
        <p:spPr>
          <a:xfrm>
            <a:off x="7043651" y="5259238"/>
            <a:ext cx="2870483" cy="226379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157" name="1"/>
          <p:cNvSpPr/>
          <p:nvPr/>
        </p:nvSpPr>
        <p:spPr>
          <a:xfrm>
            <a:off x="14197567" y="3910004"/>
            <a:ext cx="2870483" cy="226379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Internal Padded Divid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Internal Padded Divider</a:t>
            </a:r>
          </a:p>
        </p:txBody>
      </p:sp>
      <p:sp>
        <p:nvSpPr>
          <p:cNvPr id="372" name="MAL-C (opened) 6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MAL-C (opened) 6</a:t>
            </a:r>
          </a:p>
        </p:txBody>
      </p:sp>
      <p:pic>
        <p:nvPicPr>
          <p:cNvPr id="37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8868" t="6301" r="18195" b="49881"/>
          <a:stretch>
            <a:fillRect/>
          </a:stretch>
        </p:blipFill>
        <p:spPr>
          <a:xfrm>
            <a:off x="6361221" y="-24215"/>
            <a:ext cx="10393739" cy="9420228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Oval"/>
          <p:cNvSpPr/>
          <p:nvPr/>
        </p:nvSpPr>
        <p:spPr>
          <a:xfrm>
            <a:off x="9885902" y="4725588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5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" name="MAL-C (opened) 7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MAL-C (opened) 7</a:t>
            </a:r>
          </a:p>
        </p:txBody>
      </p:sp>
      <p:pic>
        <p:nvPicPr>
          <p:cNvPr id="37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6734" t="19520" r="22255" b="49024"/>
          <a:stretch>
            <a:fillRect/>
          </a:stretch>
        </p:blipFill>
        <p:spPr>
          <a:xfrm>
            <a:off x="4321968" y="-24215"/>
            <a:ext cx="15740100" cy="8885818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Oval"/>
          <p:cNvSpPr/>
          <p:nvPr/>
        </p:nvSpPr>
        <p:spPr>
          <a:xfrm>
            <a:off x="11927911" y="572610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1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Nose Cone Securing Stra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Nose Cone Securing Strap</a:t>
            </a:r>
          </a:p>
        </p:txBody>
      </p:sp>
      <p:sp>
        <p:nvSpPr>
          <p:cNvPr id="384" name="MAL-C (opened) 7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MAL-C (opened) 7</a:t>
            </a:r>
          </a:p>
        </p:txBody>
      </p:sp>
      <p:pic>
        <p:nvPicPr>
          <p:cNvPr id="38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6734" t="19520" r="22255" b="49024"/>
          <a:stretch>
            <a:fillRect/>
          </a:stretch>
        </p:blipFill>
        <p:spPr>
          <a:xfrm>
            <a:off x="4321968" y="-24215"/>
            <a:ext cx="15740100" cy="8885818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Oval"/>
          <p:cNvSpPr/>
          <p:nvPr/>
        </p:nvSpPr>
        <p:spPr>
          <a:xfrm>
            <a:off x="11927911" y="572610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0" name="MAL-C (opened) 8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MAL-C (opened) 8</a:t>
            </a:r>
          </a:p>
        </p:txBody>
      </p:sp>
      <p:pic>
        <p:nvPicPr>
          <p:cNvPr id="39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3344" t="32030" r="18268" b="29582"/>
          <a:stretch>
            <a:fillRect/>
          </a:stretch>
        </p:blipFill>
        <p:spPr>
          <a:xfrm>
            <a:off x="7216946" y="-24215"/>
            <a:ext cx="8603344" cy="9420228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Oval"/>
          <p:cNvSpPr/>
          <p:nvPr/>
        </p:nvSpPr>
        <p:spPr>
          <a:xfrm>
            <a:off x="7393448" y="4434833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93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lide Fastener and Tabbed Tho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Fastener and Tabbed Thong</a:t>
            </a:r>
          </a:p>
        </p:txBody>
      </p:sp>
      <p:sp>
        <p:nvSpPr>
          <p:cNvPr id="396" name="MAL-C (opened) 8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MAL-C (opened) 8</a:t>
            </a:r>
          </a:p>
        </p:txBody>
      </p:sp>
      <p:pic>
        <p:nvPicPr>
          <p:cNvPr id="39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3344" t="32030" r="18268" b="29582"/>
          <a:stretch>
            <a:fillRect/>
          </a:stretch>
        </p:blipFill>
        <p:spPr>
          <a:xfrm>
            <a:off x="7216946" y="-24215"/>
            <a:ext cx="8603344" cy="9420228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Oval"/>
          <p:cNvSpPr/>
          <p:nvPr/>
        </p:nvSpPr>
        <p:spPr>
          <a:xfrm>
            <a:off x="7393448" y="4434833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99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2" name="MAL-C (opened) 9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MAL-C (opened) 9</a:t>
            </a:r>
          </a:p>
        </p:txBody>
      </p:sp>
      <p:pic>
        <p:nvPicPr>
          <p:cNvPr id="40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0897" t="19181" r="715" b="42431"/>
          <a:stretch>
            <a:fillRect/>
          </a:stretch>
        </p:blipFill>
        <p:spPr>
          <a:xfrm>
            <a:off x="7216946" y="-24215"/>
            <a:ext cx="8603344" cy="9420228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Oval"/>
          <p:cNvSpPr/>
          <p:nvPr/>
        </p:nvSpPr>
        <p:spPr>
          <a:xfrm>
            <a:off x="12468443" y="7377730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05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Internal Pock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Internal Pocket</a:t>
            </a:r>
          </a:p>
        </p:txBody>
      </p:sp>
      <p:sp>
        <p:nvSpPr>
          <p:cNvPr id="408" name="MAL-C (opened) 9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MAL-C (opened) 9</a:t>
            </a:r>
          </a:p>
        </p:txBody>
      </p:sp>
      <p:pic>
        <p:nvPicPr>
          <p:cNvPr id="40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0897" t="19181" r="715" b="42431"/>
          <a:stretch>
            <a:fillRect/>
          </a:stretch>
        </p:blipFill>
        <p:spPr>
          <a:xfrm>
            <a:off x="7216946" y="-24215"/>
            <a:ext cx="8603344" cy="9420228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Oval"/>
          <p:cNvSpPr/>
          <p:nvPr/>
        </p:nvSpPr>
        <p:spPr>
          <a:xfrm>
            <a:off x="12468443" y="7377730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1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242" y="49142"/>
            <a:ext cx="8953185" cy="11693574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SNAP SHACKLE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/>
            <a:r>
              <a:t>SNAP SHACKLE</a:t>
            </a:r>
          </a:p>
        </p:txBody>
      </p:sp>
      <p:sp>
        <p:nvSpPr>
          <p:cNvPr id="415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6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9" name="SNAP SHACKLE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SNAP SHACKLE - 1</a:t>
            </a:r>
          </a:p>
        </p:txBody>
      </p:sp>
      <p:pic>
        <p:nvPicPr>
          <p:cNvPr id="42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723" t="431" r="0" b="39334"/>
          <a:stretch>
            <a:fillRect/>
          </a:stretch>
        </p:blipFill>
        <p:spPr>
          <a:xfrm>
            <a:off x="5748536" y="-54244"/>
            <a:ext cx="12887085" cy="10753810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Oval"/>
          <p:cNvSpPr/>
          <p:nvPr/>
        </p:nvSpPr>
        <p:spPr>
          <a:xfrm>
            <a:off x="5531615" y="-189718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22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nap Shackle with Yellow Safety Lanyard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>
            <a:lvl1pPr defTabSz="701675">
              <a:defRPr sz="9520"/>
            </a:lvl1pPr>
          </a:lstStyle>
          <a:p>
            <a:pPr/>
            <a:r>
              <a:t>Snap Shackle with Yellow Safety Lanyard</a:t>
            </a:r>
          </a:p>
        </p:txBody>
      </p:sp>
      <p:sp>
        <p:nvSpPr>
          <p:cNvPr id="425" name="SNAP SHACKLE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SNAP SHACKLE - 1</a:t>
            </a:r>
          </a:p>
        </p:txBody>
      </p:sp>
      <p:pic>
        <p:nvPicPr>
          <p:cNvPr id="42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723" t="431" r="0" b="39334"/>
          <a:stretch>
            <a:fillRect/>
          </a:stretch>
        </p:blipFill>
        <p:spPr>
          <a:xfrm>
            <a:off x="5748536" y="-54244"/>
            <a:ext cx="12887085" cy="10753810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Oval"/>
          <p:cNvSpPr/>
          <p:nvPr/>
        </p:nvSpPr>
        <p:spPr>
          <a:xfrm>
            <a:off x="5531615" y="-189718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28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58522" y="423380"/>
            <a:ext cx="4811088" cy="9574064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1" name="Common Terms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Common Terms</a:t>
            </a:r>
          </a:p>
        </p:txBody>
      </p:sp>
      <p:sp>
        <p:nvSpPr>
          <p:cNvPr id="162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1" name="SNAP SHACKLE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SNAP SHACKLE - 2</a:t>
            </a:r>
          </a:p>
        </p:txBody>
      </p:sp>
      <p:pic>
        <p:nvPicPr>
          <p:cNvPr id="43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14793" r="40938" b="46615"/>
          <a:stretch>
            <a:fillRect/>
          </a:stretch>
        </p:blipFill>
        <p:spPr>
          <a:xfrm>
            <a:off x="6067529" y="-126362"/>
            <a:ext cx="12248926" cy="10453181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Oval"/>
          <p:cNvSpPr/>
          <p:nvPr/>
        </p:nvSpPr>
        <p:spPr>
          <a:xfrm>
            <a:off x="6822886" y="2392823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34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Locking Pin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Locking Pin</a:t>
            </a:r>
          </a:p>
        </p:txBody>
      </p:sp>
      <p:sp>
        <p:nvSpPr>
          <p:cNvPr id="437" name="SNAP SHACKLE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SNAP SHACKLE - 2</a:t>
            </a:r>
          </a:p>
        </p:txBody>
      </p:sp>
      <p:pic>
        <p:nvPicPr>
          <p:cNvPr id="43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14793" r="40938" b="46615"/>
          <a:stretch>
            <a:fillRect/>
          </a:stretch>
        </p:blipFill>
        <p:spPr>
          <a:xfrm>
            <a:off x="6067529" y="-126362"/>
            <a:ext cx="12248926" cy="10453181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Oval"/>
          <p:cNvSpPr/>
          <p:nvPr/>
        </p:nvSpPr>
        <p:spPr>
          <a:xfrm>
            <a:off x="6822886" y="2392823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0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3" name="SNAP SHACKLE -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SNAP SHACKLE -3</a:t>
            </a:r>
          </a:p>
        </p:txBody>
      </p:sp>
      <p:pic>
        <p:nvPicPr>
          <p:cNvPr id="44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45392" r="38766" b="16016"/>
          <a:stretch>
            <a:fillRect/>
          </a:stretch>
        </p:blipFill>
        <p:spPr>
          <a:xfrm>
            <a:off x="5617085" y="-126362"/>
            <a:ext cx="12699370" cy="10453181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Oval"/>
          <p:cNvSpPr/>
          <p:nvPr/>
        </p:nvSpPr>
        <p:spPr>
          <a:xfrm>
            <a:off x="6582650" y="4584981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6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Adjusting Stra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Adjusting Strap</a:t>
            </a:r>
          </a:p>
        </p:txBody>
      </p:sp>
      <p:sp>
        <p:nvSpPr>
          <p:cNvPr id="449" name="SNAP SHACKLE -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SNAP SHACKLE -3</a:t>
            </a:r>
          </a:p>
        </p:txBody>
      </p:sp>
      <p:pic>
        <p:nvPicPr>
          <p:cNvPr id="45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45392" r="38766" b="16016"/>
          <a:stretch>
            <a:fillRect/>
          </a:stretch>
        </p:blipFill>
        <p:spPr>
          <a:xfrm>
            <a:off x="5617085" y="-126362"/>
            <a:ext cx="12699370" cy="10453181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Oval"/>
          <p:cNvSpPr/>
          <p:nvPr/>
        </p:nvSpPr>
        <p:spPr>
          <a:xfrm>
            <a:off x="6582650" y="4584981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52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5" name="SNAP SHACKLE -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SNAP SHACKLE -4</a:t>
            </a:r>
          </a:p>
        </p:txBody>
      </p:sp>
      <p:pic>
        <p:nvPicPr>
          <p:cNvPr id="45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1682" t="0" r="13863" b="70118"/>
          <a:stretch>
            <a:fillRect/>
          </a:stretch>
        </p:blipFill>
        <p:spPr>
          <a:xfrm>
            <a:off x="5508426" y="994807"/>
            <a:ext cx="13367027" cy="8094115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Oval"/>
          <p:cNvSpPr/>
          <p:nvPr/>
        </p:nvSpPr>
        <p:spPr>
          <a:xfrm>
            <a:off x="12768738" y="891345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58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Opening Gate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Opening Gate</a:t>
            </a:r>
          </a:p>
        </p:txBody>
      </p:sp>
      <p:sp>
        <p:nvSpPr>
          <p:cNvPr id="461" name="SNAP SHACKLE -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SNAP SHACKLE -4</a:t>
            </a:r>
          </a:p>
        </p:txBody>
      </p:sp>
      <p:pic>
        <p:nvPicPr>
          <p:cNvPr id="46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1682" t="0" r="13863" b="70118"/>
          <a:stretch>
            <a:fillRect/>
          </a:stretch>
        </p:blipFill>
        <p:spPr>
          <a:xfrm>
            <a:off x="5508426" y="994807"/>
            <a:ext cx="13367027" cy="8094115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Oval"/>
          <p:cNvSpPr/>
          <p:nvPr/>
        </p:nvSpPr>
        <p:spPr>
          <a:xfrm>
            <a:off x="12768738" y="891345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64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7" name="SNAP SHACKLE -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SNAP SHACKLE -5 </a:t>
            </a:r>
          </a:p>
        </p:txBody>
      </p:sp>
      <p:pic>
        <p:nvPicPr>
          <p:cNvPr id="46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8759" t="37629" r="0" b="23779"/>
          <a:stretch>
            <a:fillRect/>
          </a:stretch>
        </p:blipFill>
        <p:spPr>
          <a:xfrm>
            <a:off x="6878637" y="173934"/>
            <a:ext cx="10626761" cy="10453181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Oval"/>
          <p:cNvSpPr/>
          <p:nvPr/>
        </p:nvSpPr>
        <p:spPr>
          <a:xfrm>
            <a:off x="14630570" y="2843267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70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nap Fastener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Snap Fastener</a:t>
            </a:r>
          </a:p>
        </p:txBody>
      </p:sp>
      <p:sp>
        <p:nvSpPr>
          <p:cNvPr id="473" name="SNAP SHACKLE -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SNAP SHACKLE -5 </a:t>
            </a:r>
          </a:p>
        </p:txBody>
      </p:sp>
      <p:pic>
        <p:nvPicPr>
          <p:cNvPr id="47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8759" t="37629" r="0" b="23779"/>
          <a:stretch>
            <a:fillRect/>
          </a:stretch>
        </p:blipFill>
        <p:spPr>
          <a:xfrm>
            <a:off x="6878637" y="173934"/>
            <a:ext cx="10626761" cy="10453181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Oval"/>
          <p:cNvSpPr/>
          <p:nvPr/>
        </p:nvSpPr>
        <p:spPr>
          <a:xfrm>
            <a:off x="14630570" y="2843267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76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9" name="SNAP SHACKLE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SNAP SHACKLE - 6</a:t>
            </a:r>
          </a:p>
        </p:txBody>
      </p:sp>
      <p:pic>
        <p:nvPicPr>
          <p:cNvPr id="48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5574" t="57141" r="0" b="4267"/>
          <a:stretch>
            <a:fillRect/>
          </a:stretch>
        </p:blipFill>
        <p:spPr>
          <a:xfrm>
            <a:off x="6548238" y="83846"/>
            <a:ext cx="11287412" cy="10453180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Oval"/>
          <p:cNvSpPr/>
          <p:nvPr/>
        </p:nvSpPr>
        <p:spPr>
          <a:xfrm>
            <a:off x="14450393" y="695731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82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Yellow Safety Lanyard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Yellow Safety Lanyard</a:t>
            </a:r>
          </a:p>
        </p:txBody>
      </p:sp>
      <p:sp>
        <p:nvSpPr>
          <p:cNvPr id="485" name="SNAP SHACKLE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SNAP SHACKLE - 6</a:t>
            </a:r>
          </a:p>
        </p:txBody>
      </p:sp>
      <p:pic>
        <p:nvPicPr>
          <p:cNvPr id="48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5574" t="57141" r="0" b="4267"/>
          <a:stretch>
            <a:fillRect/>
          </a:stretch>
        </p:blipFill>
        <p:spPr>
          <a:xfrm>
            <a:off x="6548238" y="83846"/>
            <a:ext cx="11287412" cy="10453180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Oval"/>
          <p:cNvSpPr/>
          <p:nvPr/>
        </p:nvSpPr>
        <p:spPr>
          <a:xfrm>
            <a:off x="14450393" y="695731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88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58522" y="423380"/>
            <a:ext cx="4811088" cy="9574064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Gromme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Grommets</a:t>
            </a:r>
          </a:p>
        </p:txBody>
      </p:sp>
      <p:sp>
        <p:nvSpPr>
          <p:cNvPr id="166" name="Common Terms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Common Terms</a:t>
            </a:r>
          </a:p>
        </p:txBody>
      </p:sp>
      <p:sp>
        <p:nvSpPr>
          <p:cNvPr id="16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945" y="-31532"/>
            <a:ext cx="8317940" cy="8002069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SLIDE FASTENER AND…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 defTabSz="784225">
              <a:defRPr sz="10640"/>
            </a:pPr>
            <a:r>
              <a:t>SLIDE FASTENER AND</a:t>
            </a:r>
          </a:p>
          <a:p>
            <a:pPr defTabSz="784225">
              <a:defRPr sz="10640"/>
            </a:pPr>
            <a:r>
              <a:t>TABBED THONG</a:t>
            </a:r>
          </a:p>
        </p:txBody>
      </p:sp>
      <p:sp>
        <p:nvSpPr>
          <p:cNvPr id="492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3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6" name="SLIDE FASTENER AND TABBED THONG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SLIDE FASTENER AND TABBED THONG - 1</a:t>
            </a:r>
          </a:p>
        </p:txBody>
      </p:sp>
      <p:pic>
        <p:nvPicPr>
          <p:cNvPr id="49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1205" t="4357" r="11008" b="18490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Oval"/>
          <p:cNvSpPr/>
          <p:nvPr/>
        </p:nvSpPr>
        <p:spPr>
          <a:xfrm>
            <a:off x="14630572" y="-309837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9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lide Fastener and Tabbed Thong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Slide Fastener and Tabbed Thong</a:t>
            </a:r>
          </a:p>
        </p:txBody>
      </p:sp>
      <p:sp>
        <p:nvSpPr>
          <p:cNvPr id="502" name="SLIDE FASTENER AND TABBED THONG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SLIDE FASTENER AND TABBED THONG - 1</a:t>
            </a:r>
          </a:p>
        </p:txBody>
      </p:sp>
      <p:pic>
        <p:nvPicPr>
          <p:cNvPr id="50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1205" t="4357" r="11008" b="18490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Oval"/>
          <p:cNvSpPr/>
          <p:nvPr/>
        </p:nvSpPr>
        <p:spPr>
          <a:xfrm>
            <a:off x="14630572" y="-309837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5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8" name="SLIDE FASTENER AND TABBED THONG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SLIDE FASTENER AND TABBED THONG - 2</a:t>
            </a:r>
          </a:p>
        </p:txBody>
      </p:sp>
      <p:pic>
        <p:nvPicPr>
          <p:cNvPr id="50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5612" t="11317" r="0" b="26312"/>
          <a:stretch>
            <a:fillRect/>
          </a:stretch>
        </p:blipFill>
        <p:spPr>
          <a:xfrm>
            <a:off x="7400924" y="95904"/>
            <a:ext cx="9510373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Oval"/>
          <p:cNvSpPr/>
          <p:nvPr/>
        </p:nvSpPr>
        <p:spPr>
          <a:xfrm>
            <a:off x="13879831" y="83128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11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Upper Spring Sto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Upper Spring Stop</a:t>
            </a:r>
          </a:p>
        </p:txBody>
      </p:sp>
      <p:sp>
        <p:nvSpPr>
          <p:cNvPr id="514" name="SLIDE FASTENER AND TABBED THONG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SLIDE FASTENER AND TABBED THONG - 2</a:t>
            </a:r>
          </a:p>
        </p:txBody>
      </p:sp>
      <p:pic>
        <p:nvPicPr>
          <p:cNvPr id="51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45612" t="11317" r="0" b="26312"/>
          <a:stretch>
            <a:fillRect/>
          </a:stretch>
        </p:blipFill>
        <p:spPr>
          <a:xfrm>
            <a:off x="7400924" y="95904"/>
            <a:ext cx="9510373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Oval"/>
          <p:cNvSpPr/>
          <p:nvPr/>
        </p:nvSpPr>
        <p:spPr>
          <a:xfrm>
            <a:off x="13879831" y="83128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17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0" name="SLIDE FASTENER AND TABBED THONG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SLIDE FASTENER AND TABBED THONG - 3</a:t>
            </a:r>
          </a:p>
        </p:txBody>
      </p:sp>
      <p:pic>
        <p:nvPicPr>
          <p:cNvPr id="52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0078" t="34131" r="5838" b="1917"/>
          <a:stretch>
            <a:fillRect/>
          </a:stretch>
        </p:blipFill>
        <p:spPr>
          <a:xfrm>
            <a:off x="4957034" y="95904"/>
            <a:ext cx="12634381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Oval"/>
          <p:cNvSpPr/>
          <p:nvPr/>
        </p:nvSpPr>
        <p:spPr>
          <a:xfrm>
            <a:off x="15020954" y="5275661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3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nap Fastener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Snap Fastener</a:t>
            </a:r>
          </a:p>
        </p:txBody>
      </p:sp>
      <p:sp>
        <p:nvSpPr>
          <p:cNvPr id="526" name="SLIDE FASTENER AND TABBED THONG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SLIDE FASTENER AND TABBED THONG - 3</a:t>
            </a:r>
          </a:p>
        </p:txBody>
      </p:sp>
      <p:pic>
        <p:nvPicPr>
          <p:cNvPr id="52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0078" t="34131" r="5838" b="1917"/>
          <a:stretch>
            <a:fillRect/>
          </a:stretch>
        </p:blipFill>
        <p:spPr>
          <a:xfrm>
            <a:off x="4957034" y="95904"/>
            <a:ext cx="12634381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Oval"/>
          <p:cNvSpPr/>
          <p:nvPr/>
        </p:nvSpPr>
        <p:spPr>
          <a:xfrm>
            <a:off x="15020954" y="5275661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9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70268" y="212959"/>
            <a:ext cx="10650663" cy="7259646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HOOK PILE TAPE LOWERING LINE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/>
            <a:r>
              <a:t>HOOK PILE TAPE LOWERING LINE</a:t>
            </a:r>
          </a:p>
        </p:txBody>
      </p:sp>
      <p:sp>
        <p:nvSpPr>
          <p:cNvPr id="533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4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7" name="HOOK PILE TAPE LOWERING LINE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HOOK PILE TAPE LOWERING LINE - 1</a:t>
            </a:r>
          </a:p>
        </p:txBody>
      </p:sp>
      <p:pic>
        <p:nvPicPr>
          <p:cNvPr id="53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007" t="9983" r="45465" b="5636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Oval"/>
          <p:cNvSpPr/>
          <p:nvPr/>
        </p:nvSpPr>
        <p:spPr>
          <a:xfrm>
            <a:off x="7633684" y="5155543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40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Looped End Hook Pile Tape Lowering Line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>
            <a:lvl1pPr defTabSz="676909">
              <a:defRPr sz="9184"/>
            </a:lvl1pPr>
          </a:lstStyle>
          <a:p>
            <a:pPr/>
            <a:r>
              <a:t>Looped End Hook Pile Tape Lowering Line</a:t>
            </a:r>
          </a:p>
        </p:txBody>
      </p:sp>
      <p:sp>
        <p:nvSpPr>
          <p:cNvPr id="543" name="HOOK PILE TAPE LOWERING LINE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HOOK PILE TAPE LOWERING LINE - 1</a:t>
            </a:r>
          </a:p>
        </p:txBody>
      </p:sp>
      <p:pic>
        <p:nvPicPr>
          <p:cNvPr id="54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007" t="9983" r="45465" b="5636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Oval"/>
          <p:cNvSpPr/>
          <p:nvPr/>
        </p:nvSpPr>
        <p:spPr>
          <a:xfrm>
            <a:off x="7633684" y="5155543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46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0624" r="0" b="10624"/>
          <a:stretch>
            <a:fillRect/>
          </a:stretch>
        </p:blipFill>
        <p:spPr>
          <a:xfrm>
            <a:off x="7410251" y="2966"/>
            <a:ext cx="9804440" cy="957406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1" name="Common Terms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Common Terms</a:t>
            </a:r>
          </a:p>
        </p:txBody>
      </p:sp>
      <p:sp>
        <p:nvSpPr>
          <p:cNvPr id="172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pic>
        <p:nvPicPr>
          <p:cNvPr id="173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490509">
            <a:off x="-3533470" y="4590369"/>
            <a:ext cx="12981614" cy="33321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9" name="HOOK PILE TAPE LOWERING LINE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HOOK PILE TAPE LOWERING LINE - 2</a:t>
            </a:r>
          </a:p>
        </p:txBody>
      </p:sp>
      <p:pic>
        <p:nvPicPr>
          <p:cNvPr id="55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5094" t="0" r="12377" b="32201"/>
          <a:stretch>
            <a:fillRect/>
          </a:stretch>
        </p:blipFill>
        <p:spPr>
          <a:xfrm>
            <a:off x="7400924" y="2157809"/>
            <a:ext cx="9582275" cy="8430202"/>
          </a:xfrm>
          <a:prstGeom prst="rect">
            <a:avLst/>
          </a:prstGeom>
          <a:ln w="12700">
            <a:miter lim="400000"/>
          </a:ln>
        </p:spPr>
      </p:pic>
      <p:sp>
        <p:nvSpPr>
          <p:cNvPr id="551" name="Oval"/>
          <p:cNvSpPr/>
          <p:nvPr/>
        </p:nvSpPr>
        <p:spPr>
          <a:xfrm>
            <a:off x="10126137" y="2903326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52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Retainer Fla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Retainer Flap</a:t>
            </a:r>
          </a:p>
        </p:txBody>
      </p:sp>
      <p:sp>
        <p:nvSpPr>
          <p:cNvPr id="555" name="HOOK PILE TAPE LOWERING LINE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HOOK PILE TAPE LOWERING LINE - 2</a:t>
            </a:r>
          </a:p>
        </p:txBody>
      </p:sp>
      <p:pic>
        <p:nvPicPr>
          <p:cNvPr id="55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5094" t="0" r="12377" b="32201"/>
          <a:stretch>
            <a:fillRect/>
          </a:stretch>
        </p:blipFill>
        <p:spPr>
          <a:xfrm>
            <a:off x="7400924" y="2157809"/>
            <a:ext cx="9582275" cy="8430202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Oval"/>
          <p:cNvSpPr/>
          <p:nvPr/>
        </p:nvSpPr>
        <p:spPr>
          <a:xfrm>
            <a:off x="10126137" y="2903326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58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1" name="HOOK PILE TAPE LOWERING LINE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HOOK PILE TAPE LOWERING LINE - 3</a:t>
            </a:r>
          </a:p>
        </p:txBody>
      </p:sp>
      <p:pic>
        <p:nvPicPr>
          <p:cNvPr id="56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9539" t="24473" r="7933" b="0"/>
          <a:stretch>
            <a:fillRect/>
          </a:stretch>
        </p:blipFill>
        <p:spPr>
          <a:xfrm>
            <a:off x="7400924" y="95904"/>
            <a:ext cx="9582275" cy="9391147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Oval"/>
          <p:cNvSpPr/>
          <p:nvPr/>
        </p:nvSpPr>
        <p:spPr>
          <a:xfrm>
            <a:off x="9585605" y="503542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64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Yellow Safety Lanyard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Yellow Safety Lanyard</a:t>
            </a:r>
          </a:p>
        </p:txBody>
      </p:sp>
      <p:sp>
        <p:nvSpPr>
          <p:cNvPr id="567" name="HOOK PILE TAPE LOWERING LINE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HOOK PILE TAPE LOWERING LINE - 3</a:t>
            </a:r>
          </a:p>
        </p:txBody>
      </p:sp>
      <p:pic>
        <p:nvPicPr>
          <p:cNvPr id="56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9539" t="24473" r="7933" b="0"/>
          <a:stretch>
            <a:fillRect/>
          </a:stretch>
        </p:blipFill>
        <p:spPr>
          <a:xfrm>
            <a:off x="7400924" y="95904"/>
            <a:ext cx="9582275" cy="9391147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Oval"/>
          <p:cNvSpPr/>
          <p:nvPr/>
        </p:nvSpPr>
        <p:spPr>
          <a:xfrm>
            <a:off x="9585605" y="5035424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70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3" name="HOOK PILE TAPE LOWERING LINE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HOOK PILE TAPE LOWERING LINE - 4</a:t>
            </a:r>
          </a:p>
        </p:txBody>
      </p:sp>
      <p:pic>
        <p:nvPicPr>
          <p:cNvPr id="57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5663" t="48812" r="19835" b="0"/>
          <a:stretch>
            <a:fillRect/>
          </a:stretch>
        </p:blipFill>
        <p:spPr>
          <a:xfrm>
            <a:off x="6524319" y="95904"/>
            <a:ext cx="13636617" cy="7376223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Oval"/>
          <p:cNvSpPr/>
          <p:nvPr/>
        </p:nvSpPr>
        <p:spPr>
          <a:xfrm>
            <a:off x="10036048" y="2652168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76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Ejector Sna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Ejector Snap</a:t>
            </a:r>
          </a:p>
        </p:txBody>
      </p:sp>
      <p:sp>
        <p:nvSpPr>
          <p:cNvPr id="579" name="HOOK PILE TAPE LOWERING LINE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HOOK PILE TAPE LOWERING LINE - 4</a:t>
            </a:r>
          </a:p>
        </p:txBody>
      </p:sp>
      <p:pic>
        <p:nvPicPr>
          <p:cNvPr id="58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5663" t="48812" r="19835" b="0"/>
          <a:stretch>
            <a:fillRect/>
          </a:stretch>
        </p:blipFill>
        <p:spPr>
          <a:xfrm>
            <a:off x="6524319" y="95904"/>
            <a:ext cx="13636617" cy="7376223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Oval"/>
          <p:cNvSpPr/>
          <p:nvPr/>
        </p:nvSpPr>
        <p:spPr>
          <a:xfrm>
            <a:off x="10036048" y="2652168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82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5" name="HOOK PILE TAPE LOWERING LINE - 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HOOK PILE TAPE LOWERING LINE - 5</a:t>
            </a:r>
          </a:p>
        </p:txBody>
      </p:sp>
      <p:pic>
        <p:nvPicPr>
          <p:cNvPr id="58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7594" t="0" r="47081" b="54647"/>
          <a:stretch>
            <a:fillRect/>
          </a:stretch>
        </p:blipFill>
        <p:spPr>
          <a:xfrm>
            <a:off x="-737086" y="3791458"/>
            <a:ext cx="9582275" cy="6535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1001" t="0" r="0" b="51730"/>
          <a:stretch>
            <a:fillRect/>
          </a:stretch>
        </p:blipFill>
        <p:spPr>
          <a:xfrm>
            <a:off x="11071412" y="3371044"/>
            <a:ext cx="8244866" cy="6955808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Hook Tab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Hook Tab</a:t>
            </a:r>
          </a:p>
        </p:txBody>
      </p:sp>
      <p:sp>
        <p:nvSpPr>
          <p:cNvPr id="591" name="HOOK PILE TAPE LOWERING LINE - 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HOOK PILE TAPE LOWERING LINE - 5</a:t>
            </a:r>
          </a:p>
        </p:txBody>
      </p:sp>
      <p:pic>
        <p:nvPicPr>
          <p:cNvPr id="59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7594" t="0" r="47081" b="54647"/>
          <a:stretch>
            <a:fillRect/>
          </a:stretch>
        </p:blipFill>
        <p:spPr>
          <a:xfrm>
            <a:off x="-737086" y="3791458"/>
            <a:ext cx="9582275" cy="6535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1001" t="0" r="0" b="51730"/>
          <a:stretch>
            <a:fillRect/>
          </a:stretch>
        </p:blipFill>
        <p:spPr>
          <a:xfrm>
            <a:off x="11071412" y="3371044"/>
            <a:ext cx="8244866" cy="6955808"/>
          </a:xfrm>
          <a:prstGeom prst="rect">
            <a:avLst/>
          </a:prstGeom>
          <a:ln w="12700">
            <a:miter lim="400000"/>
          </a:ln>
        </p:spPr>
      </p:pic>
      <p:sp>
        <p:nvSpPr>
          <p:cNvPr id="594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7" name="HOOK PILE TAPE LOWERING LINE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HOOK PILE TAPE LOWERING LINE - 6</a:t>
            </a:r>
          </a:p>
        </p:txBody>
      </p:sp>
      <p:pic>
        <p:nvPicPr>
          <p:cNvPr id="59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7594" t="0" r="47081" b="54647"/>
          <a:stretch>
            <a:fillRect/>
          </a:stretch>
        </p:blipFill>
        <p:spPr>
          <a:xfrm>
            <a:off x="-737086" y="3791458"/>
            <a:ext cx="9582275" cy="6535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1001" t="0" r="0" b="51730"/>
          <a:stretch>
            <a:fillRect/>
          </a:stretch>
        </p:blipFill>
        <p:spPr>
          <a:xfrm>
            <a:off x="11071412" y="3371044"/>
            <a:ext cx="8244866" cy="6955808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ile Tab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Pile Tab</a:t>
            </a:r>
          </a:p>
        </p:txBody>
      </p:sp>
      <p:sp>
        <p:nvSpPr>
          <p:cNvPr id="603" name="HOOK PILE TAPE LOWERING LINE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HOOK PILE TAPE LOWERING LINE - 6</a:t>
            </a:r>
          </a:p>
        </p:txBody>
      </p:sp>
      <p:pic>
        <p:nvPicPr>
          <p:cNvPr id="60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7594" t="0" r="47081" b="54647"/>
          <a:stretch>
            <a:fillRect/>
          </a:stretch>
        </p:blipFill>
        <p:spPr>
          <a:xfrm>
            <a:off x="-737086" y="3791458"/>
            <a:ext cx="9582275" cy="6535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1001" t="0" r="0" b="51730"/>
          <a:stretch>
            <a:fillRect/>
          </a:stretch>
        </p:blipFill>
        <p:spPr>
          <a:xfrm>
            <a:off x="11071412" y="3371044"/>
            <a:ext cx="8244866" cy="6955808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0624" r="0" b="10624"/>
          <a:stretch>
            <a:fillRect/>
          </a:stretch>
        </p:blipFill>
        <p:spPr>
          <a:xfrm>
            <a:off x="7410251" y="2966"/>
            <a:ext cx="9804440" cy="9574064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nap Fasten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Snap Fastener</a:t>
            </a:r>
          </a:p>
        </p:txBody>
      </p:sp>
      <p:sp>
        <p:nvSpPr>
          <p:cNvPr id="177" name="Common Terms"/>
          <p:cNvSpPr txBox="1"/>
          <p:nvPr>
            <p:ph type="body" sz="quarter" idx="1"/>
          </p:nvPr>
        </p:nvSpPr>
        <p:spPr>
          <a:xfrm>
            <a:off x="2024665" y="11635187"/>
            <a:ext cx="23114001" cy="1587501"/>
          </a:xfrm>
          <a:prstGeom prst="rect">
            <a:avLst/>
          </a:prstGeom>
        </p:spPr>
        <p:txBody>
          <a:bodyPr/>
          <a:lstStyle/>
          <a:p>
            <a:pPr/>
            <a:r>
              <a:t>Common Terms</a:t>
            </a:r>
          </a:p>
        </p:txBody>
      </p:sp>
      <p:sp>
        <p:nvSpPr>
          <p:cNvPr id="178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  <p:pic>
        <p:nvPicPr>
          <p:cNvPr id="179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490509">
            <a:off x="-3533470" y="4590369"/>
            <a:ext cx="12981614" cy="33321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741" y="-3879"/>
            <a:ext cx="8839449" cy="11640872"/>
          </a:xfrm>
          <a:prstGeom prst="rect">
            <a:avLst/>
          </a:prstGeom>
          <a:ln w="12700">
            <a:miter lim="400000"/>
          </a:ln>
        </p:spPr>
      </p:pic>
      <p:sp>
        <p:nvSpPr>
          <p:cNvPr id="609" name="MODULAR LIGHTWEIGHT LOAD-…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 defTabSz="544830">
              <a:defRPr sz="7392"/>
            </a:pPr>
            <a:r>
              <a:t>MODULAR LIGHTWEIGHT LOAD-</a:t>
            </a:r>
          </a:p>
          <a:p>
            <a:pPr defTabSz="544830">
              <a:defRPr sz="7392"/>
            </a:pPr>
            <a:r>
              <a:t>CARRYING EQUIPMENT (MOLLE)</a:t>
            </a:r>
          </a:p>
        </p:txBody>
      </p:sp>
      <p:sp>
        <p:nvSpPr>
          <p:cNvPr id="610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1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4" name="MODULAR LIGHTWEIGHT LOAD- CARRYING EQUIPMENT (MOLLE)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>
            <a:lvl1pPr defTabSz="404495">
              <a:defRPr sz="5488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MODULAR LIGHTWEIGHT LOAD- CARRYING EQUIPMENT (MOLLE) - 1</a:t>
            </a:r>
          </a:p>
        </p:txBody>
      </p:sp>
      <p:pic>
        <p:nvPicPr>
          <p:cNvPr id="61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8427" r="0" b="8427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Oval"/>
          <p:cNvSpPr/>
          <p:nvPr/>
        </p:nvSpPr>
        <p:spPr>
          <a:xfrm>
            <a:off x="14450393" y="218261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17" name="Return to Main"/>
          <p:cNvSpPr txBox="1"/>
          <p:nvPr/>
        </p:nvSpPr>
        <p:spPr>
          <a:xfrm>
            <a:off x="74831" y="341586"/>
            <a:ext cx="415655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Adjustable Shoulder Carrying Stra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>
            <a:lvl1pPr defTabSz="817244">
              <a:defRPr sz="11088"/>
            </a:lvl1pPr>
          </a:lstStyle>
          <a:p>
            <a:pPr/>
            <a:r>
              <a:t>Adjustable Shoulder Carrying Strap</a:t>
            </a:r>
          </a:p>
        </p:txBody>
      </p:sp>
      <p:sp>
        <p:nvSpPr>
          <p:cNvPr id="620" name="MODULAR LIGHTWEIGHT LOAD- CARRYING EQUIPMENT (MOLLE)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>
            <a:lvl1pPr defTabSz="404495">
              <a:defRPr sz="5488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MODULAR LIGHTWEIGHT LOAD- CARRYING EQUIPMENT (MOLLE) - 1</a:t>
            </a:r>
          </a:p>
        </p:txBody>
      </p:sp>
      <p:pic>
        <p:nvPicPr>
          <p:cNvPr id="62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8427" r="0" b="8427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Oval"/>
          <p:cNvSpPr/>
          <p:nvPr/>
        </p:nvSpPr>
        <p:spPr>
          <a:xfrm>
            <a:off x="14450393" y="2182616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23" name="Return to Main"/>
          <p:cNvSpPr txBox="1"/>
          <p:nvPr/>
        </p:nvSpPr>
        <p:spPr>
          <a:xfrm>
            <a:off x="164920" y="311556"/>
            <a:ext cx="415655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Harness Single Point Release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</a:t>
            </a:r>
          </a:p>
        </p:txBody>
      </p:sp>
      <p:sp>
        <p:nvSpPr>
          <p:cNvPr id="626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2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666" y="-15391"/>
            <a:ext cx="8594643" cy="10042161"/>
          </a:xfrm>
          <a:prstGeom prst="rect">
            <a:avLst/>
          </a:prstGeom>
          <a:ln w="12700">
            <a:miter lim="400000"/>
          </a:ln>
        </p:spPr>
      </p:pic>
      <p:sp>
        <p:nvSpPr>
          <p:cNvPr id="628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1" name="Harness Single Point Release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- 1</a:t>
            </a:r>
          </a:p>
        </p:txBody>
      </p:sp>
      <p:pic>
        <p:nvPicPr>
          <p:cNvPr id="63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1611" t="49361" r="12818" b="17305"/>
          <a:stretch>
            <a:fillRect/>
          </a:stretch>
        </p:blipFill>
        <p:spPr>
          <a:xfrm>
            <a:off x="15950155" y="909879"/>
            <a:ext cx="8600493" cy="9417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98" t="0" r="51863" b="63483"/>
          <a:stretch>
            <a:fillRect/>
          </a:stretch>
        </p:blipFill>
        <p:spPr>
          <a:xfrm>
            <a:off x="584215" y="-108280"/>
            <a:ext cx="9582275" cy="8564192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Oval"/>
          <p:cNvSpPr/>
          <p:nvPr/>
        </p:nvSpPr>
        <p:spPr>
          <a:xfrm>
            <a:off x="18234118" y="4486509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35" name="Oval"/>
          <p:cNvSpPr/>
          <p:nvPr/>
        </p:nvSpPr>
        <p:spPr>
          <a:xfrm>
            <a:off x="1224814" y="147488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36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Equipment Retainer Stra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Equipment Retainer Strap</a:t>
            </a:r>
          </a:p>
        </p:txBody>
      </p:sp>
      <p:sp>
        <p:nvSpPr>
          <p:cNvPr id="639" name="Harness Single Point Release - 1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- 1</a:t>
            </a:r>
          </a:p>
        </p:txBody>
      </p:sp>
      <p:pic>
        <p:nvPicPr>
          <p:cNvPr id="64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1611" t="49361" r="12818" b="17305"/>
          <a:stretch>
            <a:fillRect/>
          </a:stretch>
        </p:blipFill>
        <p:spPr>
          <a:xfrm>
            <a:off x="15950155" y="909879"/>
            <a:ext cx="8600493" cy="9417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64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398" t="0" r="51863" b="63483"/>
          <a:stretch>
            <a:fillRect/>
          </a:stretch>
        </p:blipFill>
        <p:spPr>
          <a:xfrm>
            <a:off x="584215" y="-108280"/>
            <a:ext cx="9582275" cy="8564192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Oval"/>
          <p:cNvSpPr/>
          <p:nvPr/>
        </p:nvSpPr>
        <p:spPr>
          <a:xfrm>
            <a:off x="18815253" y="4825217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43" name="Oval"/>
          <p:cNvSpPr/>
          <p:nvPr/>
        </p:nvSpPr>
        <p:spPr>
          <a:xfrm>
            <a:off x="1224814" y="147488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44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7" name="Harness Single Point Release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- 2</a:t>
            </a:r>
          </a:p>
        </p:txBody>
      </p:sp>
      <p:pic>
        <p:nvPicPr>
          <p:cNvPr id="64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9248" t="66428" r="33012" b="0"/>
          <a:stretch>
            <a:fillRect/>
          </a:stretch>
        </p:blipFill>
        <p:spPr>
          <a:xfrm>
            <a:off x="7400925" y="95904"/>
            <a:ext cx="9582275" cy="7873512"/>
          </a:xfrm>
          <a:prstGeom prst="rect">
            <a:avLst/>
          </a:prstGeom>
          <a:ln w="12700">
            <a:miter lim="400000"/>
          </a:ln>
        </p:spPr>
      </p:pic>
      <p:sp>
        <p:nvSpPr>
          <p:cNvPr id="649" name="Oval"/>
          <p:cNvSpPr/>
          <p:nvPr/>
        </p:nvSpPr>
        <p:spPr>
          <a:xfrm>
            <a:off x="7994039" y="3353769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50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Male Portion, Ejector Strap Release Assembly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>
            <a:lvl1pPr defTabSz="627379">
              <a:defRPr sz="8512"/>
            </a:lvl1pPr>
          </a:lstStyle>
          <a:p>
            <a:pPr/>
            <a:r>
              <a:t>Male Portion, Ejector Strap Release Assembly</a:t>
            </a:r>
          </a:p>
        </p:txBody>
      </p:sp>
      <p:sp>
        <p:nvSpPr>
          <p:cNvPr id="653" name="Harness Single Point Release - 2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- 2</a:t>
            </a:r>
          </a:p>
        </p:txBody>
      </p:sp>
      <p:pic>
        <p:nvPicPr>
          <p:cNvPr id="65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9248" t="66428" r="33012" b="0"/>
          <a:stretch>
            <a:fillRect/>
          </a:stretch>
        </p:blipFill>
        <p:spPr>
          <a:xfrm>
            <a:off x="7400925" y="95904"/>
            <a:ext cx="9582275" cy="7873512"/>
          </a:xfrm>
          <a:prstGeom prst="rect">
            <a:avLst/>
          </a:prstGeom>
          <a:ln w="12700">
            <a:miter lim="400000"/>
          </a:ln>
        </p:spPr>
      </p:pic>
      <p:sp>
        <p:nvSpPr>
          <p:cNvPr id="655" name="Oval"/>
          <p:cNvSpPr/>
          <p:nvPr/>
        </p:nvSpPr>
        <p:spPr>
          <a:xfrm>
            <a:off x="7994039" y="3353769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56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9" name="Harness Single Point Release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- 3</a:t>
            </a:r>
          </a:p>
        </p:txBody>
      </p:sp>
      <p:pic>
        <p:nvPicPr>
          <p:cNvPr id="66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2424" t="32273" r="9742" b="32273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Oval"/>
          <p:cNvSpPr/>
          <p:nvPr/>
        </p:nvSpPr>
        <p:spPr>
          <a:xfrm>
            <a:off x="10756758" y="1642085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62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Female Portion, Ejector Strap Release Assembly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>
            <a:lvl1pPr defTabSz="594360">
              <a:defRPr sz="8064"/>
            </a:lvl1pPr>
          </a:lstStyle>
          <a:p>
            <a:pPr/>
            <a:r>
              <a:t>Female Portion, Ejector Strap Release Assembly </a:t>
            </a:r>
          </a:p>
        </p:txBody>
      </p:sp>
      <p:sp>
        <p:nvSpPr>
          <p:cNvPr id="665" name="Harness Single Point Release - 3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- 3</a:t>
            </a:r>
          </a:p>
        </p:txBody>
      </p:sp>
      <p:pic>
        <p:nvPicPr>
          <p:cNvPr id="66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2279" t="33333" r="12150" b="33333"/>
          <a:stretch>
            <a:fillRect/>
          </a:stretch>
        </p:blipFill>
        <p:spPr>
          <a:xfrm>
            <a:off x="7400925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Oval"/>
          <p:cNvSpPr/>
          <p:nvPr/>
        </p:nvSpPr>
        <p:spPr>
          <a:xfrm>
            <a:off x="11207201" y="1431878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68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9006" y="438150"/>
            <a:ext cx="9170175" cy="10038447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MAW-C nomenclature"/>
          <p:cNvSpPr txBox="1"/>
          <p:nvPr>
            <p:ph type="ctrTitle"/>
          </p:nvPr>
        </p:nvSpPr>
        <p:spPr>
          <a:xfrm>
            <a:off x="8070248" y="2298700"/>
            <a:ext cx="14535752" cy="4648200"/>
          </a:xfrm>
          <a:prstGeom prst="rect">
            <a:avLst/>
          </a:prstGeom>
        </p:spPr>
        <p:txBody>
          <a:bodyPr/>
          <a:lstStyle/>
          <a:p>
            <a:pPr/>
            <a:r>
              <a:t>MAW-C nomenclature</a:t>
            </a:r>
          </a:p>
        </p:txBody>
      </p:sp>
      <p:sp>
        <p:nvSpPr>
          <p:cNvPr id="183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Return to Main"/>
          <p:cNvSpPr txBox="1"/>
          <p:nvPr/>
        </p:nvSpPr>
        <p:spPr>
          <a:xfrm>
            <a:off x="-15258" y="129793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1" name="Harness Single Point Release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- 4</a:t>
            </a:r>
          </a:p>
        </p:txBody>
      </p:sp>
      <p:pic>
        <p:nvPicPr>
          <p:cNvPr id="67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6693" t="43572" r="14122" b="38358"/>
          <a:stretch>
            <a:fillRect/>
          </a:stretch>
        </p:blipFill>
        <p:spPr>
          <a:xfrm>
            <a:off x="5415900" y="233934"/>
            <a:ext cx="14089871" cy="10193150"/>
          </a:xfrm>
          <a:prstGeom prst="rect">
            <a:avLst/>
          </a:prstGeom>
          <a:ln w="12700">
            <a:miter lim="400000"/>
          </a:ln>
        </p:spPr>
      </p:pic>
      <p:sp>
        <p:nvSpPr>
          <p:cNvPr id="673" name="Oval"/>
          <p:cNvSpPr/>
          <p:nvPr/>
        </p:nvSpPr>
        <p:spPr>
          <a:xfrm>
            <a:off x="11327320" y="2482912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74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Webbing Retainer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Webbing Retainer</a:t>
            </a:r>
          </a:p>
        </p:txBody>
      </p:sp>
      <p:sp>
        <p:nvSpPr>
          <p:cNvPr id="677" name="Harness Single Point Release - 4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- 4</a:t>
            </a:r>
          </a:p>
        </p:txBody>
      </p:sp>
      <p:pic>
        <p:nvPicPr>
          <p:cNvPr id="67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6693" t="43572" r="14122" b="38358"/>
          <a:stretch>
            <a:fillRect/>
          </a:stretch>
        </p:blipFill>
        <p:spPr>
          <a:xfrm>
            <a:off x="5415900" y="233934"/>
            <a:ext cx="14089871" cy="10193150"/>
          </a:xfrm>
          <a:prstGeom prst="rect">
            <a:avLst/>
          </a:prstGeom>
          <a:ln w="12700">
            <a:miter lim="400000"/>
          </a:ln>
        </p:spPr>
      </p:pic>
      <p:sp>
        <p:nvSpPr>
          <p:cNvPr id="679" name="Oval"/>
          <p:cNvSpPr/>
          <p:nvPr/>
        </p:nvSpPr>
        <p:spPr>
          <a:xfrm>
            <a:off x="11327320" y="2482912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2" name="Harness Single Point Release - 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- 5</a:t>
            </a:r>
          </a:p>
        </p:txBody>
      </p:sp>
      <p:pic>
        <p:nvPicPr>
          <p:cNvPr id="68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6693" t="43572" r="14122" b="38358"/>
          <a:stretch>
            <a:fillRect/>
          </a:stretch>
        </p:blipFill>
        <p:spPr>
          <a:xfrm>
            <a:off x="5415900" y="233934"/>
            <a:ext cx="14089871" cy="10193150"/>
          </a:xfrm>
          <a:prstGeom prst="rect">
            <a:avLst/>
          </a:prstGeom>
          <a:ln w="12700">
            <a:miter lim="400000"/>
          </a:ln>
        </p:spPr>
      </p:pic>
      <p:sp>
        <p:nvSpPr>
          <p:cNvPr id="684" name="Oval"/>
          <p:cNvSpPr/>
          <p:nvPr/>
        </p:nvSpPr>
        <p:spPr>
          <a:xfrm>
            <a:off x="11387379" y="4584981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85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Cable Loop Retainer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Cable Loop Retainer</a:t>
            </a:r>
          </a:p>
        </p:txBody>
      </p:sp>
      <p:sp>
        <p:nvSpPr>
          <p:cNvPr id="688" name="Harness Single Point Release - 5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- 5</a:t>
            </a:r>
          </a:p>
        </p:txBody>
      </p:sp>
      <p:pic>
        <p:nvPicPr>
          <p:cNvPr id="68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0366" t="27631" r="1894" b="27631"/>
          <a:stretch>
            <a:fillRect/>
          </a:stretch>
        </p:blipFill>
        <p:spPr>
          <a:xfrm>
            <a:off x="7400924" y="95904"/>
            <a:ext cx="9582275" cy="10492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6693" t="43572" r="14122" b="38358"/>
          <a:stretch>
            <a:fillRect/>
          </a:stretch>
        </p:blipFill>
        <p:spPr>
          <a:xfrm>
            <a:off x="5415900" y="233934"/>
            <a:ext cx="14089871" cy="10193150"/>
          </a:xfrm>
          <a:prstGeom prst="rect">
            <a:avLst/>
          </a:prstGeom>
          <a:ln w="12700">
            <a:miter lim="400000"/>
          </a:ln>
        </p:spPr>
      </p:pic>
      <p:sp>
        <p:nvSpPr>
          <p:cNvPr id="691" name="Oval"/>
          <p:cNvSpPr/>
          <p:nvPr/>
        </p:nvSpPr>
        <p:spPr>
          <a:xfrm>
            <a:off x="11387379" y="4584981"/>
            <a:ext cx="2870482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92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5" name="Harness Single Point Release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- 6</a:t>
            </a:r>
          </a:p>
        </p:txBody>
      </p:sp>
      <p:pic>
        <p:nvPicPr>
          <p:cNvPr id="69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6693" t="43572" r="14122" b="38358"/>
          <a:stretch>
            <a:fillRect/>
          </a:stretch>
        </p:blipFill>
        <p:spPr>
          <a:xfrm>
            <a:off x="5415900" y="233934"/>
            <a:ext cx="14089871" cy="10193150"/>
          </a:xfrm>
          <a:prstGeom prst="rect">
            <a:avLst/>
          </a:prstGeom>
          <a:ln w="12700">
            <a:miter lim="400000"/>
          </a:ln>
        </p:spPr>
      </p:pic>
      <p:sp>
        <p:nvSpPr>
          <p:cNvPr id="697" name="Oval"/>
          <p:cNvSpPr/>
          <p:nvPr/>
        </p:nvSpPr>
        <p:spPr>
          <a:xfrm>
            <a:off x="11417408" y="7858203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98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romme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Grommet</a:t>
            </a:r>
          </a:p>
        </p:txBody>
      </p:sp>
      <p:sp>
        <p:nvSpPr>
          <p:cNvPr id="701" name="Harness Single Point Release - 6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- 6</a:t>
            </a:r>
          </a:p>
        </p:txBody>
      </p:sp>
      <p:pic>
        <p:nvPicPr>
          <p:cNvPr id="70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6693" t="43572" r="14122" b="38358"/>
          <a:stretch>
            <a:fillRect/>
          </a:stretch>
        </p:blipFill>
        <p:spPr>
          <a:xfrm>
            <a:off x="5415900" y="233934"/>
            <a:ext cx="14089871" cy="10193150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Oval"/>
          <p:cNvSpPr/>
          <p:nvPr/>
        </p:nvSpPr>
        <p:spPr>
          <a:xfrm>
            <a:off x="11417408" y="7858203"/>
            <a:ext cx="2870483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04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`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`</a:t>
            </a:r>
          </a:p>
        </p:txBody>
      </p:sp>
      <p:sp>
        <p:nvSpPr>
          <p:cNvPr id="707" name="Harness Single Point Release - 7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- 7</a:t>
            </a:r>
          </a:p>
        </p:txBody>
      </p:sp>
      <p:pic>
        <p:nvPicPr>
          <p:cNvPr id="70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0976" t="14278" r="4460" b="57903"/>
          <a:stretch>
            <a:fillRect/>
          </a:stretch>
        </p:blipFill>
        <p:spPr>
          <a:xfrm>
            <a:off x="6249918" y="95904"/>
            <a:ext cx="10733282" cy="10093810"/>
          </a:xfrm>
          <a:prstGeom prst="rect">
            <a:avLst/>
          </a:prstGeom>
          <a:ln w="12700">
            <a:miter lim="400000"/>
          </a:ln>
        </p:spPr>
      </p:pic>
      <p:sp>
        <p:nvSpPr>
          <p:cNvPr id="709" name="Oval"/>
          <p:cNvSpPr/>
          <p:nvPr/>
        </p:nvSpPr>
        <p:spPr>
          <a:xfrm>
            <a:off x="13069034" y="8067645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10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Triangle Link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Triangle Link</a:t>
            </a:r>
          </a:p>
        </p:txBody>
      </p:sp>
      <p:sp>
        <p:nvSpPr>
          <p:cNvPr id="713" name="Harness Single Point Release - 7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- 7</a:t>
            </a:r>
          </a:p>
        </p:txBody>
      </p:sp>
      <p:pic>
        <p:nvPicPr>
          <p:cNvPr id="71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0976" t="14278" r="4460" b="57903"/>
          <a:stretch>
            <a:fillRect/>
          </a:stretch>
        </p:blipFill>
        <p:spPr>
          <a:xfrm>
            <a:off x="6249918" y="95904"/>
            <a:ext cx="10733282" cy="10093810"/>
          </a:xfrm>
          <a:prstGeom prst="rect">
            <a:avLst/>
          </a:prstGeom>
          <a:ln w="12700">
            <a:miter lim="400000"/>
          </a:ln>
        </p:spPr>
      </p:pic>
      <p:sp>
        <p:nvSpPr>
          <p:cNvPr id="715" name="Oval"/>
          <p:cNvSpPr/>
          <p:nvPr/>
        </p:nvSpPr>
        <p:spPr>
          <a:xfrm>
            <a:off x="13069034" y="8067645"/>
            <a:ext cx="2870483" cy="2263792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16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Double-click to edit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9" name="Harness Single Point Release - 8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- 8</a:t>
            </a:r>
          </a:p>
        </p:txBody>
      </p:sp>
      <p:pic>
        <p:nvPicPr>
          <p:cNvPr id="72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0828" t="1254" r="0" b="59475"/>
          <a:stretch>
            <a:fillRect/>
          </a:stretch>
        </p:blipFill>
        <p:spPr>
          <a:xfrm>
            <a:off x="7400925" y="95904"/>
            <a:ext cx="8957181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Oval"/>
          <p:cNvSpPr/>
          <p:nvPr/>
        </p:nvSpPr>
        <p:spPr>
          <a:xfrm>
            <a:off x="12918887" y="4210101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22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Adjustable D Ring Adjusting Strap"/>
          <p:cNvSpPr txBox="1"/>
          <p:nvPr>
            <p:ph type="title"/>
          </p:nvPr>
        </p:nvSpPr>
        <p:spPr>
          <a:xfrm>
            <a:off x="635000" y="10473245"/>
            <a:ext cx="23114000" cy="2006601"/>
          </a:xfrm>
          <a:prstGeom prst="rect">
            <a:avLst/>
          </a:prstGeom>
        </p:spPr>
        <p:txBody>
          <a:bodyPr/>
          <a:lstStyle/>
          <a:p>
            <a:pPr/>
            <a:r>
              <a:t>Adjustable D Ring Adjusting Strap</a:t>
            </a:r>
          </a:p>
        </p:txBody>
      </p:sp>
      <p:sp>
        <p:nvSpPr>
          <p:cNvPr id="725" name="Harness Single Point Release - 8"/>
          <p:cNvSpPr txBox="1"/>
          <p:nvPr>
            <p:ph type="body" sz="quarter" idx="1"/>
          </p:nvPr>
        </p:nvSpPr>
        <p:spPr>
          <a:xfrm>
            <a:off x="635000" y="12626162"/>
            <a:ext cx="23114000" cy="1587501"/>
          </a:xfrm>
          <a:prstGeom prst="rect">
            <a:avLst/>
          </a:prstGeom>
        </p:spPr>
        <p:txBody>
          <a:bodyPr/>
          <a:lstStyle/>
          <a:p>
            <a:pPr/>
            <a:r>
              <a:t>Harness Single Point Release - 8</a:t>
            </a:r>
          </a:p>
        </p:txBody>
      </p:sp>
      <p:pic>
        <p:nvPicPr>
          <p:cNvPr id="72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60828" t="1254" r="0" b="59475"/>
          <a:stretch>
            <a:fillRect/>
          </a:stretch>
        </p:blipFill>
        <p:spPr>
          <a:xfrm>
            <a:off x="7400925" y="95904"/>
            <a:ext cx="8957181" cy="10492107"/>
          </a:xfrm>
          <a:prstGeom prst="rect">
            <a:avLst/>
          </a:prstGeom>
          <a:ln w="12700">
            <a:miter lim="400000"/>
          </a:ln>
        </p:spPr>
      </p:pic>
      <p:sp>
        <p:nvSpPr>
          <p:cNvPr id="727" name="Oval"/>
          <p:cNvSpPr/>
          <p:nvPr/>
        </p:nvSpPr>
        <p:spPr>
          <a:xfrm>
            <a:off x="12918887" y="4210101"/>
            <a:ext cx="2870482" cy="2263791"/>
          </a:xfrm>
          <a:prstGeom prst="ellipse">
            <a:avLst/>
          </a:prstGeom>
          <a:solidFill>
            <a:schemeClr val="accent1">
              <a:alpha val="327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28" name="Return to Main"/>
          <p:cNvSpPr txBox="1"/>
          <p:nvPr/>
        </p:nvSpPr>
        <p:spPr>
          <a:xfrm>
            <a:off x="-15258" y="12953999"/>
            <a:ext cx="415655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ppaction://hlinksldjump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ppaction://hlinksldjump" tgtFrame="" tooltip="" history="1" highlightClick="0" endSnd="0"/>
              </a:rPr>
              <a:t>Return to 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